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8534d8b5ed47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62848f3692445f"/>
  </p:sldMasterIdLst>
  <p:sldIdLst>
    <p:sldId xmlns:r="http://schemas.openxmlformats.org/officeDocument/2006/relationships" id="256" r:id="R079e9d740823406a"/>
    <p:sldId xmlns:r="http://schemas.openxmlformats.org/officeDocument/2006/relationships" id="257" r:id="R51de2c4d71634d3e"/>
    <p:sldId xmlns:r="http://schemas.openxmlformats.org/officeDocument/2006/relationships" id="258" r:id="Rb27f9ba511234c25"/>
    <p:sldId xmlns:r="http://schemas.openxmlformats.org/officeDocument/2006/relationships" id="259" r:id="R2705c558d6cb4735"/>
    <p:sldId xmlns:r="http://schemas.openxmlformats.org/officeDocument/2006/relationships" id="260" r:id="Ra75889217e7c4c95"/>
    <p:sldId xmlns:r="http://schemas.openxmlformats.org/officeDocument/2006/relationships" id="261" r:id="Rf940da9816344890"/>
    <p:sldId xmlns:r="http://schemas.openxmlformats.org/officeDocument/2006/relationships" id="262" r:id="R68b8a55eb3f84b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2848f3692445f" /><Relationship Type="http://schemas.openxmlformats.org/officeDocument/2006/relationships/slide" Target="/ppt/slides/slide1.xml" Id="R079e9d740823406a" /><Relationship Type="http://schemas.openxmlformats.org/officeDocument/2006/relationships/slide" Target="/ppt/slides/slide2.xml" Id="R51de2c4d71634d3e" /><Relationship Type="http://schemas.openxmlformats.org/officeDocument/2006/relationships/slide" Target="/ppt/slides/slide3.xml" Id="Rb27f9ba511234c25" /><Relationship Type="http://schemas.openxmlformats.org/officeDocument/2006/relationships/slide" Target="/ppt/slides/slide4.xml" Id="R2705c558d6cb4735" /><Relationship Type="http://schemas.openxmlformats.org/officeDocument/2006/relationships/slide" Target="/ppt/slides/slide5.xml" Id="Ra75889217e7c4c95" /><Relationship Type="http://schemas.openxmlformats.org/officeDocument/2006/relationships/slide" Target="/ppt/slides/slide6.xml" Id="Rf940da9816344890" /><Relationship Type="http://schemas.openxmlformats.org/officeDocument/2006/relationships/slide" Target="/ppt/slides/slide7.xml" Id="R68b8a55eb3f84b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efcfe082248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d11651ce14706" /><Relationship Type="http://schemas.openxmlformats.org/officeDocument/2006/relationships/theme" Target="/ppt/slideMasters/theme/theme1.xml" Id="R3974b5e621794e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5d11651ce147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2b5425ddb44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024449e894f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73e6336ae43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48d4570c248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5bed6157d4a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a2ec0a3cf4a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a5e6d8cf64e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STORSTEIN &amp; HOLTEN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STORSTEIN &amp; HOLTEN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STORSTEIN &amp; HOLTEN BETONG AS ble etablert [år] og holder til i Lundamo.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STORSTEIN &amp; HOLTEN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STORSTEIN &amp; HOLTEN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STORSTEIN &amp; HOLTEN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8 945 996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2 634 452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7 566 041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30 252 482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33 695 874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STORSTEIN &amp; HOLTEN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STORSTEIN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 HOLTEN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STORSTEIN &amp; HOLTEN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7232 Lundamo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05 86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880 895 842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STORSTEIN &amp; HOLTEN BETONG AS</a:t>
            </a:r>
          </a:p>
        </p:txBody>
      </p:sp>
    </p:spTree>
  </p:cSld>
  <p:clrMapOvr>
    <a:masterClrMapping xmlns:a="http://schemas.openxmlformats.org/drawingml/2006/main"/>
  </p:clrMapOvr>
</p:sld>
</file>