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06fdcc294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7cbe5cf82411a"/>
  </p:sldMasterIdLst>
  <p:sldIdLst>
    <p:sldId xmlns:r="http://schemas.openxmlformats.org/officeDocument/2006/relationships" id="256" r:id="Rae820f2f8f9347da"/>
    <p:sldId xmlns:r="http://schemas.openxmlformats.org/officeDocument/2006/relationships" id="257" r:id="R5bb8a87b604d493d"/>
    <p:sldId xmlns:r="http://schemas.openxmlformats.org/officeDocument/2006/relationships" id="258" r:id="R6bd169204ba74ba8"/>
    <p:sldId xmlns:r="http://schemas.openxmlformats.org/officeDocument/2006/relationships" id="259" r:id="Ree32249876e844b7"/>
    <p:sldId xmlns:r="http://schemas.openxmlformats.org/officeDocument/2006/relationships" id="260" r:id="Rd99860dabcee4de1"/>
    <p:sldId xmlns:r="http://schemas.openxmlformats.org/officeDocument/2006/relationships" id="261" r:id="R9c7743eddade4a32"/>
    <p:sldId xmlns:r="http://schemas.openxmlformats.org/officeDocument/2006/relationships" id="262" r:id="Re8555a482d23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7cbe5cf82411a" /><Relationship Type="http://schemas.openxmlformats.org/officeDocument/2006/relationships/slide" Target="/ppt/slides/slide1.xml" Id="Rae820f2f8f9347da" /><Relationship Type="http://schemas.openxmlformats.org/officeDocument/2006/relationships/slide" Target="/ppt/slides/slide2.xml" Id="R5bb8a87b604d493d" /><Relationship Type="http://schemas.openxmlformats.org/officeDocument/2006/relationships/slide" Target="/ppt/slides/slide3.xml" Id="R6bd169204ba74ba8" /><Relationship Type="http://schemas.openxmlformats.org/officeDocument/2006/relationships/slide" Target="/ppt/slides/slide4.xml" Id="Ree32249876e844b7" /><Relationship Type="http://schemas.openxmlformats.org/officeDocument/2006/relationships/slide" Target="/ppt/slides/slide5.xml" Id="Rd99860dabcee4de1" /><Relationship Type="http://schemas.openxmlformats.org/officeDocument/2006/relationships/slide" Target="/ppt/slides/slide6.xml" Id="R9c7743eddade4a32" /><Relationship Type="http://schemas.openxmlformats.org/officeDocument/2006/relationships/slide" Target="/ppt/slides/slide7.xml" Id="Re8555a482d23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e4c19b8b4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1d2ca7554e16" /><Relationship Type="http://schemas.openxmlformats.org/officeDocument/2006/relationships/theme" Target="/ppt/slideMasters/theme/theme1.xml" Id="R163f0b616512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21d2ca755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ca1a6620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b603526d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f8c0d021d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cb64dddc0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4bc073b7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6a6e0e64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36d4e7e9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KONTORUTVIKLING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KONTORUTVIKLING HOLDING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22 310 840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SJØBAKK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Furuhaugvegen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880 951 122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KONTORUTVIKLING HOLDING AS</a:t>
            </a:r>
          </a:p>
        </p:txBody>
      </p:sp>
    </p:spTree>
  </p:cSld>
  <p:clrMapOvr>
    <a:masterClrMapping xmlns:a="http://schemas.openxmlformats.org/drawingml/2006/main"/>
  </p:clrMapOvr>
</p:sld>
</file>