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24cc1819749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3997e6a8b4215"/>
  </p:sldMasterIdLst>
  <p:sldIdLst>
    <p:sldId xmlns:r="http://schemas.openxmlformats.org/officeDocument/2006/relationships" id="256" r:id="Rf774d0555d1e4d95"/>
    <p:sldId xmlns:r="http://schemas.openxmlformats.org/officeDocument/2006/relationships" id="257" r:id="R6dc21aa7bfee4222"/>
    <p:sldId xmlns:r="http://schemas.openxmlformats.org/officeDocument/2006/relationships" id="258" r:id="R31ed9ed539864503"/>
    <p:sldId xmlns:r="http://schemas.openxmlformats.org/officeDocument/2006/relationships" id="259" r:id="Rbb2d83d212f94dde"/>
    <p:sldId xmlns:r="http://schemas.openxmlformats.org/officeDocument/2006/relationships" id="260" r:id="R07d9bcfc555c42cb"/>
    <p:sldId xmlns:r="http://schemas.openxmlformats.org/officeDocument/2006/relationships" id="261" r:id="R113ee33307414409"/>
    <p:sldId xmlns:r="http://schemas.openxmlformats.org/officeDocument/2006/relationships" id="262" r:id="R56354e54870a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3997e6a8b4215" /><Relationship Type="http://schemas.openxmlformats.org/officeDocument/2006/relationships/slide" Target="/ppt/slides/slide1.xml" Id="Rf774d0555d1e4d95" /><Relationship Type="http://schemas.openxmlformats.org/officeDocument/2006/relationships/slide" Target="/ppt/slides/slide2.xml" Id="R6dc21aa7bfee4222" /><Relationship Type="http://schemas.openxmlformats.org/officeDocument/2006/relationships/slide" Target="/ppt/slides/slide3.xml" Id="R31ed9ed539864503" /><Relationship Type="http://schemas.openxmlformats.org/officeDocument/2006/relationships/slide" Target="/ppt/slides/slide4.xml" Id="Rbb2d83d212f94dde" /><Relationship Type="http://schemas.openxmlformats.org/officeDocument/2006/relationships/slide" Target="/ppt/slides/slide5.xml" Id="R07d9bcfc555c42cb" /><Relationship Type="http://schemas.openxmlformats.org/officeDocument/2006/relationships/slide" Target="/ppt/slides/slide6.xml" Id="R113ee33307414409" /><Relationship Type="http://schemas.openxmlformats.org/officeDocument/2006/relationships/slide" Target="/ppt/slides/slide7.xml" Id="R56354e54870a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77cc2a11b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0ed6a1ff4028" /><Relationship Type="http://schemas.openxmlformats.org/officeDocument/2006/relationships/theme" Target="/ppt/slideMasters/theme/theme1.xml" Id="R666be6534a97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d0ed6a1ff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fb6407f5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6733495bf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fd685d3a7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b94d9e6f1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c195d45a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2de78d43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a9257c0f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