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da6ca36a2b47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dfccd18394f62"/>
  </p:sldMasterIdLst>
  <p:sldIdLst>
    <p:sldId xmlns:r="http://schemas.openxmlformats.org/officeDocument/2006/relationships" id="256" r:id="R7228e93d57884d1c"/>
    <p:sldId xmlns:r="http://schemas.openxmlformats.org/officeDocument/2006/relationships" id="257" r:id="R1fa3c7589aab4ad9"/>
    <p:sldId xmlns:r="http://schemas.openxmlformats.org/officeDocument/2006/relationships" id="258" r:id="R9a8d612a5dfb4041"/>
    <p:sldId xmlns:r="http://schemas.openxmlformats.org/officeDocument/2006/relationships" id="259" r:id="R83525869c21543a7"/>
    <p:sldId xmlns:r="http://schemas.openxmlformats.org/officeDocument/2006/relationships" id="260" r:id="R1357ba245b874703"/>
    <p:sldId xmlns:r="http://schemas.openxmlformats.org/officeDocument/2006/relationships" id="261" r:id="R8eef3be37bb9490b"/>
    <p:sldId xmlns:r="http://schemas.openxmlformats.org/officeDocument/2006/relationships" id="262" r:id="R55391534a6e54c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dfccd18394f62" /><Relationship Type="http://schemas.openxmlformats.org/officeDocument/2006/relationships/slide" Target="/ppt/slides/slide1.xml" Id="R7228e93d57884d1c" /><Relationship Type="http://schemas.openxmlformats.org/officeDocument/2006/relationships/slide" Target="/ppt/slides/slide2.xml" Id="R1fa3c7589aab4ad9" /><Relationship Type="http://schemas.openxmlformats.org/officeDocument/2006/relationships/slide" Target="/ppt/slides/slide3.xml" Id="R9a8d612a5dfb4041" /><Relationship Type="http://schemas.openxmlformats.org/officeDocument/2006/relationships/slide" Target="/ppt/slides/slide4.xml" Id="R83525869c21543a7" /><Relationship Type="http://schemas.openxmlformats.org/officeDocument/2006/relationships/slide" Target="/ppt/slides/slide5.xml" Id="R1357ba245b874703" /><Relationship Type="http://schemas.openxmlformats.org/officeDocument/2006/relationships/slide" Target="/ppt/slides/slide6.xml" Id="R8eef3be37bb9490b" /><Relationship Type="http://schemas.openxmlformats.org/officeDocument/2006/relationships/slide" Target="/ppt/slides/slide7.xml" Id="R55391534a6e54c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5a95c587e40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f74ad63b342e2" /><Relationship Type="http://schemas.openxmlformats.org/officeDocument/2006/relationships/theme" Target="/ppt/slideMasters/theme/theme1.xml" Id="R4a5dac634281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f74ad63b342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1cfe77c94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42848e8d146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22244b020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20713b2604a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ee01f4d794d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d286780584d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83cb64a5f46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HENRIKSSEN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HENRIKSSEN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HENRIKSSEN &amp; SØNN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HENRIKSSEN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HENRIKSSEN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HENRIKSSEN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2 698 110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1 935 256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HENRIKSSEN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HENRIKSSEN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Tveiteråsvegen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33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mail@odinh.no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881 267 462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HENRIKSSEN &amp; SØNN AS</a:t>
            </a:r>
          </a:p>
        </p:txBody>
      </p:sp>
    </p:spTree>
  </p:cSld>
  <p:clrMapOvr>
    <a:masterClrMapping xmlns:a="http://schemas.openxmlformats.org/drawingml/2006/main"/>
  </p:clrMapOvr>
</p:sld>
</file>