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a12fd5ad1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7516020a1f4068"/>
  </p:sldMasterIdLst>
  <p:sldIdLst>
    <p:sldId xmlns:r="http://schemas.openxmlformats.org/officeDocument/2006/relationships" id="256" r:id="R0c0990d1e0644995"/>
    <p:sldId xmlns:r="http://schemas.openxmlformats.org/officeDocument/2006/relationships" id="257" r:id="R8f71456469d441ef"/>
    <p:sldId xmlns:r="http://schemas.openxmlformats.org/officeDocument/2006/relationships" id="258" r:id="R6627d278f6e24160"/>
    <p:sldId xmlns:r="http://schemas.openxmlformats.org/officeDocument/2006/relationships" id="259" r:id="R4faf91f70ab348ad"/>
    <p:sldId xmlns:r="http://schemas.openxmlformats.org/officeDocument/2006/relationships" id="260" r:id="R5865d1dc1cff47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516020a1f4068" /><Relationship Type="http://schemas.openxmlformats.org/officeDocument/2006/relationships/slide" Target="/ppt/slides/slide1.xml" Id="R0c0990d1e0644995" /><Relationship Type="http://schemas.openxmlformats.org/officeDocument/2006/relationships/slide" Target="/ppt/slides/slide2.xml" Id="R8f71456469d441ef" /><Relationship Type="http://schemas.openxmlformats.org/officeDocument/2006/relationships/slide" Target="/ppt/slides/slide3.xml" Id="R6627d278f6e24160" /><Relationship Type="http://schemas.openxmlformats.org/officeDocument/2006/relationships/slide" Target="/ppt/slides/slide4.xml" Id="R4faf91f70ab348ad" /><Relationship Type="http://schemas.openxmlformats.org/officeDocument/2006/relationships/slide" Target="/ppt/slides/slide5.xml" Id="R5865d1dc1cff47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69507b8da40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6ab2c5e040bc" /><Relationship Type="http://schemas.openxmlformats.org/officeDocument/2006/relationships/theme" Target="/ppt/slideMasters/theme/theme1.xml" Id="R528a7540b19b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26ab2c5e0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b4c399b942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bdcd509c6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f2e70100e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99096c50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b01ccbc00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JN CONSULTING JAN VIDAR NARVESEN STATSAUTORISERT REGNSKAPSFØRER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 CONSULTING JAN VIDAR NARVESEN STATSAUTORISERT REGNSKAPSFØRER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Fiskegardslia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jann@east.no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www.narvesen-revisjon.org/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882 225 232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JN CONSULTING JAN VIDAR NARVESEN STATSAUTORISERT REGNSKAPSFØRER</a:t>
            </a:r>
          </a:p>
        </p:txBody>
      </p:sp>
    </p:spTree>
  </p:cSld>
  <p:clrMapOvr>
    <a:masterClrMapping xmlns:a="http://schemas.openxmlformats.org/drawingml/2006/main"/>
  </p:clrMapOvr>
</p:sld>
</file>