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6090f0f54354a8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adee5fc2d954580"/>
  </p:sldMasterIdLst>
  <p:sldIdLst>
    <p:sldId xmlns:r="http://schemas.openxmlformats.org/officeDocument/2006/relationships" id="256" r:id="Rdedbbd53b8974f54"/>
    <p:sldId xmlns:r="http://schemas.openxmlformats.org/officeDocument/2006/relationships" id="257" r:id="Red98f1c967fb40e1"/>
    <p:sldId xmlns:r="http://schemas.openxmlformats.org/officeDocument/2006/relationships" id="258" r:id="R4dfb586618ef4181"/>
    <p:sldId xmlns:r="http://schemas.openxmlformats.org/officeDocument/2006/relationships" id="259" r:id="R470fba8089d7480f"/>
    <p:sldId xmlns:r="http://schemas.openxmlformats.org/officeDocument/2006/relationships" id="260" r:id="R5e9714f6b5ed4001"/>
    <p:sldId xmlns:r="http://schemas.openxmlformats.org/officeDocument/2006/relationships" id="261" r:id="Rfb89eb1ff4294507"/>
    <p:sldId xmlns:r="http://schemas.openxmlformats.org/officeDocument/2006/relationships" id="262" r:id="R69796d61901d4f6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dee5fc2d954580" /><Relationship Type="http://schemas.openxmlformats.org/officeDocument/2006/relationships/slide" Target="/ppt/slides/slide1.xml" Id="Rdedbbd53b8974f54" /><Relationship Type="http://schemas.openxmlformats.org/officeDocument/2006/relationships/slide" Target="/ppt/slides/slide2.xml" Id="Red98f1c967fb40e1" /><Relationship Type="http://schemas.openxmlformats.org/officeDocument/2006/relationships/slide" Target="/ppt/slides/slide3.xml" Id="R4dfb586618ef4181" /><Relationship Type="http://schemas.openxmlformats.org/officeDocument/2006/relationships/slide" Target="/ppt/slides/slide4.xml" Id="R470fba8089d7480f" /><Relationship Type="http://schemas.openxmlformats.org/officeDocument/2006/relationships/slide" Target="/ppt/slides/slide5.xml" Id="R5e9714f6b5ed4001" /><Relationship Type="http://schemas.openxmlformats.org/officeDocument/2006/relationships/slide" Target="/ppt/slides/slide6.xml" Id="Rfb89eb1ff4294507" /><Relationship Type="http://schemas.openxmlformats.org/officeDocument/2006/relationships/slide" Target="/ppt/slides/slide7.xml" Id="R69796d61901d4f6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34ea6aa969471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c1a4bc598b4380" /><Relationship Type="http://schemas.openxmlformats.org/officeDocument/2006/relationships/theme" Target="/ppt/slideMasters/theme/theme1.xml" Id="R50b9c98fba2d4d3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8c1a4bc598b438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cad739ea84417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f4ba60297b409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00011d885f465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09172314cb488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155a08fb2e427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d48fd4610a467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e99a8db4ea466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PROJECT EXPERTS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PROJECT EXPERTS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PROJECT EXPERTS AS ble etablert [år] og holder til i Hokksund.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PROJECT EXPERTS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PROJECT EXPERTS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PROJECT EXPERTS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5 289 426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−176 064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1 040 566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9 715 528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10 967 320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PROJECT EXPERTS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EINAR WILLIKSEN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PANAYOTIS GALANOS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PROJECT EXPERTS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Bruksenhetsnummer H0401, Ringveien 25A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3300 Hokksund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einar@pre.no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882 561 402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PROJECT EXPERTS AS</a:t>
            </a:r>
          </a:p>
        </p:txBody>
      </p:sp>
    </p:spTree>
  </p:cSld>
  <p:clrMapOvr>
    <a:masterClrMapping xmlns:a="http://schemas.openxmlformats.org/drawingml/2006/main"/>
  </p:clrMapOvr>
</p:sld>
</file>