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4038ff2ef347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1c8da3afc1495a"/>
  </p:sldMasterIdLst>
  <p:sldIdLst>
    <p:sldId xmlns:r="http://schemas.openxmlformats.org/officeDocument/2006/relationships" id="256" r:id="Rc119f5e5a64d48e3"/>
    <p:sldId xmlns:r="http://schemas.openxmlformats.org/officeDocument/2006/relationships" id="257" r:id="R84abfc499eb74550"/>
    <p:sldId xmlns:r="http://schemas.openxmlformats.org/officeDocument/2006/relationships" id="258" r:id="R5ed3bcb514814f24"/>
    <p:sldId xmlns:r="http://schemas.openxmlformats.org/officeDocument/2006/relationships" id="259" r:id="R5a4938059d3a42c9"/>
    <p:sldId xmlns:r="http://schemas.openxmlformats.org/officeDocument/2006/relationships" id="260" r:id="Rba624889bb42492f"/>
    <p:sldId xmlns:r="http://schemas.openxmlformats.org/officeDocument/2006/relationships" id="261" r:id="R5cf92f18d360409c"/>
    <p:sldId xmlns:r="http://schemas.openxmlformats.org/officeDocument/2006/relationships" id="262" r:id="R6f95ee922f6642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c8da3afc1495a" /><Relationship Type="http://schemas.openxmlformats.org/officeDocument/2006/relationships/slide" Target="/ppt/slides/slide1.xml" Id="Rc119f5e5a64d48e3" /><Relationship Type="http://schemas.openxmlformats.org/officeDocument/2006/relationships/slide" Target="/ppt/slides/slide2.xml" Id="R84abfc499eb74550" /><Relationship Type="http://schemas.openxmlformats.org/officeDocument/2006/relationships/slide" Target="/ppt/slides/slide3.xml" Id="R5ed3bcb514814f24" /><Relationship Type="http://schemas.openxmlformats.org/officeDocument/2006/relationships/slide" Target="/ppt/slides/slide4.xml" Id="R5a4938059d3a42c9" /><Relationship Type="http://schemas.openxmlformats.org/officeDocument/2006/relationships/slide" Target="/ppt/slides/slide5.xml" Id="Rba624889bb42492f" /><Relationship Type="http://schemas.openxmlformats.org/officeDocument/2006/relationships/slide" Target="/ppt/slides/slide6.xml" Id="R5cf92f18d360409c" /><Relationship Type="http://schemas.openxmlformats.org/officeDocument/2006/relationships/slide" Target="/ppt/slides/slide7.xml" Id="R6f95ee922f6642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6b46bab3640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377776c07490b" /><Relationship Type="http://schemas.openxmlformats.org/officeDocument/2006/relationships/theme" Target="/ppt/slideMasters/theme/theme1.xml" Id="R15deb326ac0443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8377776c0749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7b24682b940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ddf4ee2d144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c27d6319142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a916c9dce47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0b248f40843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7af5c80f943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1474e872949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REGNSKAP ASKER OG BÆRUM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REGNSKAP ASKER OG BÆRUM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31 653 147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3 774 658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3 574 143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984 300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12 277 459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VEKST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76 53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post.asker@sagaservices.no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www.sagaservices.no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882 571 432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