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ce7459aaa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ba01613574364"/>
  </p:sldMasterIdLst>
  <p:sldIdLst>
    <p:sldId xmlns:r="http://schemas.openxmlformats.org/officeDocument/2006/relationships" id="256" r:id="R9e8c33af0dbd4f8f"/>
    <p:sldId xmlns:r="http://schemas.openxmlformats.org/officeDocument/2006/relationships" id="257" r:id="R1847d8d9cc7f4b32"/>
    <p:sldId xmlns:r="http://schemas.openxmlformats.org/officeDocument/2006/relationships" id="258" r:id="Rd01100f274da4e4b"/>
    <p:sldId xmlns:r="http://schemas.openxmlformats.org/officeDocument/2006/relationships" id="259" r:id="R8943ce4286564ca0"/>
    <p:sldId xmlns:r="http://schemas.openxmlformats.org/officeDocument/2006/relationships" id="260" r:id="R04f20467e8294a0f"/>
    <p:sldId xmlns:r="http://schemas.openxmlformats.org/officeDocument/2006/relationships" id="261" r:id="R8e5459db02f34371"/>
    <p:sldId xmlns:r="http://schemas.openxmlformats.org/officeDocument/2006/relationships" id="262" r:id="R04e71b34bdc7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ba01613574364" /><Relationship Type="http://schemas.openxmlformats.org/officeDocument/2006/relationships/slide" Target="/ppt/slides/slide1.xml" Id="R9e8c33af0dbd4f8f" /><Relationship Type="http://schemas.openxmlformats.org/officeDocument/2006/relationships/slide" Target="/ppt/slides/slide2.xml" Id="R1847d8d9cc7f4b32" /><Relationship Type="http://schemas.openxmlformats.org/officeDocument/2006/relationships/slide" Target="/ppt/slides/slide3.xml" Id="Rd01100f274da4e4b" /><Relationship Type="http://schemas.openxmlformats.org/officeDocument/2006/relationships/slide" Target="/ppt/slides/slide4.xml" Id="R8943ce4286564ca0" /><Relationship Type="http://schemas.openxmlformats.org/officeDocument/2006/relationships/slide" Target="/ppt/slides/slide5.xml" Id="R04f20467e8294a0f" /><Relationship Type="http://schemas.openxmlformats.org/officeDocument/2006/relationships/slide" Target="/ppt/slides/slide6.xml" Id="R8e5459db02f34371" /><Relationship Type="http://schemas.openxmlformats.org/officeDocument/2006/relationships/slide" Target="/ppt/slides/slide7.xml" Id="R04e71b34bdc7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a3a04e760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accaa8ad4559" /><Relationship Type="http://schemas.openxmlformats.org/officeDocument/2006/relationships/theme" Target="/ppt/slideMasters/theme/theme1.xml" Id="R72ee8b9862bf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baccaa8ad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e81a0bf4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15cd2ba20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2ccc1045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7dc2d41e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b1cbfb21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de3c429e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0df3a209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−4 835 271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35 112 831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782 793 347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865 923 304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ERLEND DÆHLIE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SISA INVEST AS</a:t>
            </a:r>
          </a:p>
        </p:txBody>
      </p:sp>
    </p:spTree>
  </p:cSld>
  <p:clrMapOvr>
    <a:masterClrMapping xmlns:a="http://schemas.openxmlformats.org/drawingml/2006/main"/>
  </p:clrMapOvr>
</p:sld>
</file>