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c3d20c699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2057115b549d9"/>
  </p:sldMasterIdLst>
  <p:sldIdLst>
    <p:sldId xmlns:r="http://schemas.openxmlformats.org/officeDocument/2006/relationships" id="256" r:id="Rf90919df712c481f"/>
    <p:sldId xmlns:r="http://schemas.openxmlformats.org/officeDocument/2006/relationships" id="257" r:id="R7f726d69890948fa"/>
    <p:sldId xmlns:r="http://schemas.openxmlformats.org/officeDocument/2006/relationships" id="258" r:id="Rb581702ad70b442b"/>
    <p:sldId xmlns:r="http://schemas.openxmlformats.org/officeDocument/2006/relationships" id="259" r:id="Rd22555f7047a4cfe"/>
    <p:sldId xmlns:r="http://schemas.openxmlformats.org/officeDocument/2006/relationships" id="260" r:id="R3d01ae8db2d247d3"/>
    <p:sldId xmlns:r="http://schemas.openxmlformats.org/officeDocument/2006/relationships" id="261" r:id="R97663c290b0e4d72"/>
    <p:sldId xmlns:r="http://schemas.openxmlformats.org/officeDocument/2006/relationships" id="262" r:id="R57c34e4df725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2057115b549d9" /><Relationship Type="http://schemas.openxmlformats.org/officeDocument/2006/relationships/slide" Target="/ppt/slides/slide1.xml" Id="Rf90919df712c481f" /><Relationship Type="http://schemas.openxmlformats.org/officeDocument/2006/relationships/slide" Target="/ppt/slides/slide2.xml" Id="R7f726d69890948fa" /><Relationship Type="http://schemas.openxmlformats.org/officeDocument/2006/relationships/slide" Target="/ppt/slides/slide3.xml" Id="Rb581702ad70b442b" /><Relationship Type="http://schemas.openxmlformats.org/officeDocument/2006/relationships/slide" Target="/ppt/slides/slide4.xml" Id="Rd22555f7047a4cfe" /><Relationship Type="http://schemas.openxmlformats.org/officeDocument/2006/relationships/slide" Target="/ppt/slides/slide5.xml" Id="R3d01ae8db2d247d3" /><Relationship Type="http://schemas.openxmlformats.org/officeDocument/2006/relationships/slide" Target="/ppt/slides/slide6.xml" Id="R97663c290b0e4d72" /><Relationship Type="http://schemas.openxmlformats.org/officeDocument/2006/relationships/slide" Target="/ppt/slides/slide7.xml" Id="R57c34e4df725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0d6ff9d95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3bed856049bb" /><Relationship Type="http://schemas.openxmlformats.org/officeDocument/2006/relationships/theme" Target="/ppt/slideMasters/theme/theme1.xml" Id="R04176e4efedb4f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93bed8560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565867f7a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4eaf254e5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a28c017454c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f6f411f81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ab81cb25a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e5a3f034d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49e48dac2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MERÅKER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MERÅKER MEDIA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239 795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7 457 870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14 500 682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DRONNINGBERGET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882 720 152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