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d0e31aa1f24d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021cd374e9449c"/>
  </p:sldMasterIdLst>
  <p:sldIdLst>
    <p:sldId xmlns:r="http://schemas.openxmlformats.org/officeDocument/2006/relationships" id="256" r:id="Rf6682ba20b75419b"/>
    <p:sldId xmlns:r="http://schemas.openxmlformats.org/officeDocument/2006/relationships" id="257" r:id="Rda50b11c5ca248fe"/>
    <p:sldId xmlns:r="http://schemas.openxmlformats.org/officeDocument/2006/relationships" id="258" r:id="R0b1b7bdc321742cf"/>
    <p:sldId xmlns:r="http://schemas.openxmlformats.org/officeDocument/2006/relationships" id="259" r:id="Ra5afaa20aed84d03"/>
    <p:sldId xmlns:r="http://schemas.openxmlformats.org/officeDocument/2006/relationships" id="260" r:id="Rfdd0fdebb1e74c2a"/>
    <p:sldId xmlns:r="http://schemas.openxmlformats.org/officeDocument/2006/relationships" id="261" r:id="Rd82ba3b8a18e4167"/>
    <p:sldId xmlns:r="http://schemas.openxmlformats.org/officeDocument/2006/relationships" id="262" r:id="R82023cfad44644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021cd374e9449c" /><Relationship Type="http://schemas.openxmlformats.org/officeDocument/2006/relationships/slide" Target="/ppt/slides/slide1.xml" Id="Rf6682ba20b75419b" /><Relationship Type="http://schemas.openxmlformats.org/officeDocument/2006/relationships/slide" Target="/ppt/slides/slide2.xml" Id="Rda50b11c5ca248fe" /><Relationship Type="http://schemas.openxmlformats.org/officeDocument/2006/relationships/slide" Target="/ppt/slides/slide3.xml" Id="R0b1b7bdc321742cf" /><Relationship Type="http://schemas.openxmlformats.org/officeDocument/2006/relationships/slide" Target="/ppt/slides/slide4.xml" Id="Ra5afaa20aed84d03" /><Relationship Type="http://schemas.openxmlformats.org/officeDocument/2006/relationships/slide" Target="/ppt/slides/slide5.xml" Id="Rfdd0fdebb1e74c2a" /><Relationship Type="http://schemas.openxmlformats.org/officeDocument/2006/relationships/slide" Target="/ppt/slides/slide6.xml" Id="Rd82ba3b8a18e4167" /><Relationship Type="http://schemas.openxmlformats.org/officeDocument/2006/relationships/slide" Target="/ppt/slides/slide7.xml" Id="R82023cfad44644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864ce528564b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3a510143a4bad" /><Relationship Type="http://schemas.openxmlformats.org/officeDocument/2006/relationships/theme" Target="/ppt/slideMasters/theme/theme1.xml" Id="Rc9a960d6331349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33a510143a4b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687d30e0143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58de3d65b42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c14e2a74149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55aea097f46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380c4710e4e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345cb68a643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2d21ddfd142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KEKO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KEKO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KEKO AS ble etablert [år] og holder til i Jørpeland.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KEKO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KEKO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KEKO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12 633 586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1 175 853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1 668 409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13 332 560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16 949 366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KEKO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 INVESTERING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KEKO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4100 Jørpeland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883 226 712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KEKO AS</a:t>
            </a:r>
          </a:p>
        </p:txBody>
      </p:sp>
    </p:spTree>
  </p:cSld>
  <p:clrMapOvr>
    <a:masterClrMapping xmlns:a="http://schemas.openxmlformats.org/drawingml/2006/main"/>
  </p:clrMapOvr>
</p:sld>
</file>