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4bbfa3a36c4d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a655ebb66d432e"/>
  </p:sldMasterIdLst>
  <p:sldIdLst>
    <p:sldId xmlns:r="http://schemas.openxmlformats.org/officeDocument/2006/relationships" id="256" r:id="R410c95b2822741f8"/>
    <p:sldId xmlns:r="http://schemas.openxmlformats.org/officeDocument/2006/relationships" id="257" r:id="R0ffeabb3f2fa42fe"/>
    <p:sldId xmlns:r="http://schemas.openxmlformats.org/officeDocument/2006/relationships" id="258" r:id="R60e382ab7510470c"/>
    <p:sldId xmlns:r="http://schemas.openxmlformats.org/officeDocument/2006/relationships" id="259" r:id="Rb06715b735e149ce"/>
    <p:sldId xmlns:r="http://schemas.openxmlformats.org/officeDocument/2006/relationships" id="260" r:id="R39e41fb5898343e9"/>
    <p:sldId xmlns:r="http://schemas.openxmlformats.org/officeDocument/2006/relationships" id="261" r:id="Raa557af6ccc24243"/>
    <p:sldId xmlns:r="http://schemas.openxmlformats.org/officeDocument/2006/relationships" id="262" r:id="Rda1ea47e100049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a655ebb66d432e" /><Relationship Type="http://schemas.openxmlformats.org/officeDocument/2006/relationships/slide" Target="/ppt/slides/slide1.xml" Id="R410c95b2822741f8" /><Relationship Type="http://schemas.openxmlformats.org/officeDocument/2006/relationships/slide" Target="/ppt/slides/slide2.xml" Id="R0ffeabb3f2fa42fe" /><Relationship Type="http://schemas.openxmlformats.org/officeDocument/2006/relationships/slide" Target="/ppt/slides/slide3.xml" Id="R60e382ab7510470c" /><Relationship Type="http://schemas.openxmlformats.org/officeDocument/2006/relationships/slide" Target="/ppt/slides/slide4.xml" Id="Rb06715b735e149ce" /><Relationship Type="http://schemas.openxmlformats.org/officeDocument/2006/relationships/slide" Target="/ppt/slides/slide5.xml" Id="R39e41fb5898343e9" /><Relationship Type="http://schemas.openxmlformats.org/officeDocument/2006/relationships/slide" Target="/ppt/slides/slide6.xml" Id="Raa557af6ccc24243" /><Relationship Type="http://schemas.openxmlformats.org/officeDocument/2006/relationships/slide" Target="/ppt/slides/slide7.xml" Id="Rda1ea47e100049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1f0e20a0e49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0bf1e5bce4135" /><Relationship Type="http://schemas.openxmlformats.org/officeDocument/2006/relationships/theme" Target="/ppt/slideMasters/theme/theme1.xml" Id="R18f3b02e0cbb4a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90bf1e5bce41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86af7c5e241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95bc2ae3540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fa119bf1248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129f89c3a41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0bc007ad447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4fd27812540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a5584fe844a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REMA 1000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REMA 1000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1 898 000 000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1 897 000 000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1 338 000 000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6 797 000 000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RETAIL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883 409 442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