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21fd47855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91d71923b64727"/>
  </p:sldMasterIdLst>
  <p:sldIdLst>
    <p:sldId xmlns:r="http://schemas.openxmlformats.org/officeDocument/2006/relationships" id="256" r:id="R982d623dc3644a54"/>
    <p:sldId xmlns:r="http://schemas.openxmlformats.org/officeDocument/2006/relationships" id="257" r:id="Rba0f0a29f3e34adb"/>
    <p:sldId xmlns:r="http://schemas.openxmlformats.org/officeDocument/2006/relationships" id="258" r:id="R4bc42ef2e2c64a3c"/>
    <p:sldId xmlns:r="http://schemas.openxmlformats.org/officeDocument/2006/relationships" id="259" r:id="Rd154903e37324cec"/>
    <p:sldId xmlns:r="http://schemas.openxmlformats.org/officeDocument/2006/relationships" id="260" r:id="R620cfa9efb8c44c3"/>
    <p:sldId xmlns:r="http://schemas.openxmlformats.org/officeDocument/2006/relationships" id="261" r:id="Rc029533e2dbf48e1"/>
    <p:sldId xmlns:r="http://schemas.openxmlformats.org/officeDocument/2006/relationships" id="262" r:id="R9ddac67aba5f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1d71923b64727" /><Relationship Type="http://schemas.openxmlformats.org/officeDocument/2006/relationships/slide" Target="/ppt/slides/slide1.xml" Id="R982d623dc3644a54" /><Relationship Type="http://schemas.openxmlformats.org/officeDocument/2006/relationships/slide" Target="/ppt/slides/slide2.xml" Id="Rba0f0a29f3e34adb" /><Relationship Type="http://schemas.openxmlformats.org/officeDocument/2006/relationships/slide" Target="/ppt/slides/slide3.xml" Id="R4bc42ef2e2c64a3c" /><Relationship Type="http://schemas.openxmlformats.org/officeDocument/2006/relationships/slide" Target="/ppt/slides/slide4.xml" Id="Rd154903e37324cec" /><Relationship Type="http://schemas.openxmlformats.org/officeDocument/2006/relationships/slide" Target="/ppt/slides/slide5.xml" Id="R620cfa9efb8c44c3" /><Relationship Type="http://schemas.openxmlformats.org/officeDocument/2006/relationships/slide" Target="/ppt/slides/slide6.xml" Id="Rc029533e2dbf48e1" /><Relationship Type="http://schemas.openxmlformats.org/officeDocument/2006/relationships/slide" Target="/ppt/slides/slide7.xml" Id="R9ddac67aba5f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00e8ff81a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5d96e6ede412e" /><Relationship Type="http://schemas.openxmlformats.org/officeDocument/2006/relationships/theme" Target="/ppt/slideMasters/theme/theme1.xml" Id="R3515bfea35f8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5d96e6ede41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78f36eeb941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6be7bd4dc4d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61f5e6667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6b546427e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cdebbb4b9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99639b33440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4919d810848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1 503 289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−181 371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263 715 579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263 914 451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SUNDE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 SUNDE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883 562 062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 1 AS</a:t>
            </a:r>
          </a:p>
        </p:txBody>
      </p:sp>
    </p:spTree>
  </p:cSld>
  <p:clrMapOvr>
    <a:masterClrMapping xmlns:a="http://schemas.openxmlformats.org/drawingml/2006/main"/>
  </p:clrMapOvr>
</p:sld>
</file>