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c0bc85be2d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f0cccdfb424431"/>
  </p:sldMasterIdLst>
  <p:sldIdLst>
    <p:sldId xmlns:r="http://schemas.openxmlformats.org/officeDocument/2006/relationships" id="256" r:id="Rf3e8c49f20d04b73"/>
    <p:sldId xmlns:r="http://schemas.openxmlformats.org/officeDocument/2006/relationships" id="257" r:id="R1c779290c5174bce"/>
    <p:sldId xmlns:r="http://schemas.openxmlformats.org/officeDocument/2006/relationships" id="258" r:id="Rdf8a46732fbf412b"/>
    <p:sldId xmlns:r="http://schemas.openxmlformats.org/officeDocument/2006/relationships" id="259" r:id="Rff000e4b8da3415b"/>
    <p:sldId xmlns:r="http://schemas.openxmlformats.org/officeDocument/2006/relationships" id="260" r:id="Re735dfb8826d4524"/>
    <p:sldId xmlns:r="http://schemas.openxmlformats.org/officeDocument/2006/relationships" id="261" r:id="Rbac006ad3a6740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0cccdfb424431" /><Relationship Type="http://schemas.openxmlformats.org/officeDocument/2006/relationships/slide" Target="/ppt/slides/slide1.xml" Id="Rf3e8c49f20d04b73" /><Relationship Type="http://schemas.openxmlformats.org/officeDocument/2006/relationships/slide" Target="/ppt/slides/slide2.xml" Id="R1c779290c5174bce" /><Relationship Type="http://schemas.openxmlformats.org/officeDocument/2006/relationships/slide" Target="/ppt/slides/slide3.xml" Id="Rdf8a46732fbf412b" /><Relationship Type="http://schemas.openxmlformats.org/officeDocument/2006/relationships/slide" Target="/ppt/slides/slide4.xml" Id="Rff000e4b8da3415b" /><Relationship Type="http://schemas.openxmlformats.org/officeDocument/2006/relationships/slide" Target="/ppt/slides/slide5.xml" Id="Re735dfb8826d4524" /><Relationship Type="http://schemas.openxmlformats.org/officeDocument/2006/relationships/slide" Target="/ppt/slides/slide6.xml" Id="Rbac006ad3a6740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cb1f1a81c4a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c5bbee52e4428" /><Relationship Type="http://schemas.openxmlformats.org/officeDocument/2006/relationships/theme" Target="/ppt/slideMasters/theme/theme1.xml" Id="R91c2a1506e2b42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5c5bbee52e44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29d584a1d47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636bd1b3d43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929cb079c46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ad1670a8f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6151cb31349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0967d5d8442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ELIN GULLVÅG AASEN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 GULLVÅG AASEN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GULLVÅG AASEN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 GULLVÅG AASEN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 GULLVÅG AASEN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 GULLVÅG AASEN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169 913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146 909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 GULLVÅG AASEN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Høvågveien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883 721 772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 GULLVÅG AASEN</a:t>
            </a:r>
          </a:p>
        </p:txBody>
      </p:sp>
    </p:spTree>
  </p:cSld>
  <p:clrMapOvr>
    <a:masterClrMapping xmlns:a="http://schemas.openxmlformats.org/drawingml/2006/main"/>
  </p:clrMapOvr>
</p:sld>
</file>