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3e2e219a4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a40b223d445fe"/>
  </p:sldMasterIdLst>
  <p:sldIdLst>
    <p:sldId xmlns:r="http://schemas.openxmlformats.org/officeDocument/2006/relationships" id="256" r:id="Rd2202b3b014b41fa"/>
    <p:sldId xmlns:r="http://schemas.openxmlformats.org/officeDocument/2006/relationships" id="257" r:id="R9fc2a3f2162a4bd2"/>
    <p:sldId xmlns:r="http://schemas.openxmlformats.org/officeDocument/2006/relationships" id="258" r:id="R2568cc3a73e9436a"/>
    <p:sldId xmlns:r="http://schemas.openxmlformats.org/officeDocument/2006/relationships" id="259" r:id="Rc230ee85796246c8"/>
    <p:sldId xmlns:r="http://schemas.openxmlformats.org/officeDocument/2006/relationships" id="260" r:id="Rfeeb6078fd494449"/>
    <p:sldId xmlns:r="http://schemas.openxmlformats.org/officeDocument/2006/relationships" id="261" r:id="Rae99293dfdb5439b"/>
    <p:sldId xmlns:r="http://schemas.openxmlformats.org/officeDocument/2006/relationships" id="262" r:id="Rc63cd3c3a5de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a40b223d445fe" /><Relationship Type="http://schemas.openxmlformats.org/officeDocument/2006/relationships/slide" Target="/ppt/slides/slide1.xml" Id="Rd2202b3b014b41fa" /><Relationship Type="http://schemas.openxmlformats.org/officeDocument/2006/relationships/slide" Target="/ppt/slides/slide2.xml" Id="R9fc2a3f2162a4bd2" /><Relationship Type="http://schemas.openxmlformats.org/officeDocument/2006/relationships/slide" Target="/ppt/slides/slide3.xml" Id="R2568cc3a73e9436a" /><Relationship Type="http://schemas.openxmlformats.org/officeDocument/2006/relationships/slide" Target="/ppt/slides/slide4.xml" Id="Rc230ee85796246c8" /><Relationship Type="http://schemas.openxmlformats.org/officeDocument/2006/relationships/slide" Target="/ppt/slides/slide5.xml" Id="Rfeeb6078fd494449" /><Relationship Type="http://schemas.openxmlformats.org/officeDocument/2006/relationships/slide" Target="/ppt/slides/slide6.xml" Id="Rae99293dfdb5439b" /><Relationship Type="http://schemas.openxmlformats.org/officeDocument/2006/relationships/slide" Target="/ppt/slides/slide7.xml" Id="Rc63cd3c3a5de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69eca26ce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e51864b3e4849" /><Relationship Type="http://schemas.openxmlformats.org/officeDocument/2006/relationships/theme" Target="/ppt/slideMasters/theme/theme1.xml" Id="Re2a45b59f08d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e51864b3e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e39da097b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ff472e02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5286bb8b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502480c1b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8e0e668f1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fc5a0b5f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135ecad3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134 878 818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59 053 958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Jemtlandsvegen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