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088c7c323645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2f86497f154507"/>
  </p:sldMasterIdLst>
  <p:sldIdLst>
    <p:sldId xmlns:r="http://schemas.openxmlformats.org/officeDocument/2006/relationships" id="256" r:id="R1e92866e802d4d06"/>
    <p:sldId xmlns:r="http://schemas.openxmlformats.org/officeDocument/2006/relationships" id="257" r:id="Re2cc923267f543db"/>
    <p:sldId xmlns:r="http://schemas.openxmlformats.org/officeDocument/2006/relationships" id="258" r:id="R8934df91afc44525"/>
    <p:sldId xmlns:r="http://schemas.openxmlformats.org/officeDocument/2006/relationships" id="259" r:id="Raaaf875a1e794896"/>
    <p:sldId xmlns:r="http://schemas.openxmlformats.org/officeDocument/2006/relationships" id="260" r:id="R856f53ccf71941c2"/>
    <p:sldId xmlns:r="http://schemas.openxmlformats.org/officeDocument/2006/relationships" id="261" r:id="R56e08b6c6b9c452f"/>
    <p:sldId xmlns:r="http://schemas.openxmlformats.org/officeDocument/2006/relationships" id="262" r:id="R16641fe3523e45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2f86497f154507" /><Relationship Type="http://schemas.openxmlformats.org/officeDocument/2006/relationships/slide" Target="/ppt/slides/slide1.xml" Id="R1e92866e802d4d06" /><Relationship Type="http://schemas.openxmlformats.org/officeDocument/2006/relationships/slide" Target="/ppt/slides/slide2.xml" Id="Re2cc923267f543db" /><Relationship Type="http://schemas.openxmlformats.org/officeDocument/2006/relationships/slide" Target="/ppt/slides/slide3.xml" Id="R8934df91afc44525" /><Relationship Type="http://schemas.openxmlformats.org/officeDocument/2006/relationships/slide" Target="/ppt/slides/slide4.xml" Id="Raaaf875a1e794896" /><Relationship Type="http://schemas.openxmlformats.org/officeDocument/2006/relationships/slide" Target="/ppt/slides/slide5.xml" Id="R856f53ccf71941c2" /><Relationship Type="http://schemas.openxmlformats.org/officeDocument/2006/relationships/slide" Target="/ppt/slides/slide6.xml" Id="R56e08b6c6b9c452f" /><Relationship Type="http://schemas.openxmlformats.org/officeDocument/2006/relationships/slide" Target="/ppt/slides/slide7.xml" Id="R16641fe3523e45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e880586ece4f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a2a268fc74993" /><Relationship Type="http://schemas.openxmlformats.org/officeDocument/2006/relationships/theme" Target="/ppt/slideMasters/theme/theme1.xml" Id="R56d319519ed14d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ea2a268fc749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757a1a66145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1cd79e6f64c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c579cb3d14c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b643e509f48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27737a7c64d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35022dca74b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f988a75c14e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MAGGIEBERRY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MAGGIEBERRY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273 137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−595 368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−408 247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31 541 170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31 967 765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CHRISTINE EMILIE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883 744 802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