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89cb8c2a4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aa0f4562044da"/>
  </p:sldMasterIdLst>
  <p:sldIdLst>
    <p:sldId xmlns:r="http://schemas.openxmlformats.org/officeDocument/2006/relationships" id="256" r:id="R09d57a7845fb492a"/>
    <p:sldId xmlns:r="http://schemas.openxmlformats.org/officeDocument/2006/relationships" id="257" r:id="R0c4ad8e00f564a5e"/>
    <p:sldId xmlns:r="http://schemas.openxmlformats.org/officeDocument/2006/relationships" id="258" r:id="R3cb667bcbba744c3"/>
    <p:sldId xmlns:r="http://schemas.openxmlformats.org/officeDocument/2006/relationships" id="259" r:id="Rf6de4af41b7f4d11"/>
    <p:sldId xmlns:r="http://schemas.openxmlformats.org/officeDocument/2006/relationships" id="260" r:id="R1c15c632f36848e0"/>
    <p:sldId xmlns:r="http://schemas.openxmlformats.org/officeDocument/2006/relationships" id="261" r:id="R633302408cfc4d78"/>
    <p:sldId xmlns:r="http://schemas.openxmlformats.org/officeDocument/2006/relationships" id="262" r:id="R56f6917b4f57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aa0f4562044da" /><Relationship Type="http://schemas.openxmlformats.org/officeDocument/2006/relationships/slide" Target="/ppt/slides/slide1.xml" Id="R09d57a7845fb492a" /><Relationship Type="http://schemas.openxmlformats.org/officeDocument/2006/relationships/slide" Target="/ppt/slides/slide2.xml" Id="R0c4ad8e00f564a5e" /><Relationship Type="http://schemas.openxmlformats.org/officeDocument/2006/relationships/slide" Target="/ppt/slides/slide3.xml" Id="R3cb667bcbba744c3" /><Relationship Type="http://schemas.openxmlformats.org/officeDocument/2006/relationships/slide" Target="/ppt/slides/slide4.xml" Id="Rf6de4af41b7f4d11" /><Relationship Type="http://schemas.openxmlformats.org/officeDocument/2006/relationships/slide" Target="/ppt/slides/slide5.xml" Id="R1c15c632f36848e0" /><Relationship Type="http://schemas.openxmlformats.org/officeDocument/2006/relationships/slide" Target="/ppt/slides/slide6.xml" Id="R633302408cfc4d78" /><Relationship Type="http://schemas.openxmlformats.org/officeDocument/2006/relationships/slide" Target="/ppt/slides/slide7.xml" Id="R56f6917b4f57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649e6e61e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166928db54885" /><Relationship Type="http://schemas.openxmlformats.org/officeDocument/2006/relationships/theme" Target="/ppt/slideMasters/theme/theme1.xml" Id="R2fd877a67144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b166928db5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52b446cd5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0c8a1c06d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2aecfc624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452f5e599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af5a90e57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7f7eb35f4f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1880d3d24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PALS EIENDOM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34 780 194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182 519 476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206 617 513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883 778 782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