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597aa724f44c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518bf6f5984d04"/>
  </p:sldMasterIdLst>
  <p:sldIdLst>
    <p:sldId xmlns:r="http://schemas.openxmlformats.org/officeDocument/2006/relationships" id="256" r:id="R0d60f4991887410a"/>
    <p:sldId xmlns:r="http://schemas.openxmlformats.org/officeDocument/2006/relationships" id="257" r:id="R615efbd51458403b"/>
    <p:sldId xmlns:r="http://schemas.openxmlformats.org/officeDocument/2006/relationships" id="258" r:id="R33e2c6c38fbb44c4"/>
    <p:sldId xmlns:r="http://schemas.openxmlformats.org/officeDocument/2006/relationships" id="259" r:id="Rf1f93ad98ccc494e"/>
    <p:sldId xmlns:r="http://schemas.openxmlformats.org/officeDocument/2006/relationships" id="260" r:id="Refdf00b8f4e34a9b"/>
    <p:sldId xmlns:r="http://schemas.openxmlformats.org/officeDocument/2006/relationships" id="261" r:id="Rb29b300016f242ac"/>
    <p:sldId xmlns:r="http://schemas.openxmlformats.org/officeDocument/2006/relationships" id="262" r:id="R8fcd7643abf84b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518bf6f5984d04" /><Relationship Type="http://schemas.openxmlformats.org/officeDocument/2006/relationships/slide" Target="/ppt/slides/slide1.xml" Id="R0d60f4991887410a" /><Relationship Type="http://schemas.openxmlformats.org/officeDocument/2006/relationships/slide" Target="/ppt/slides/slide2.xml" Id="R615efbd51458403b" /><Relationship Type="http://schemas.openxmlformats.org/officeDocument/2006/relationships/slide" Target="/ppt/slides/slide3.xml" Id="R33e2c6c38fbb44c4" /><Relationship Type="http://schemas.openxmlformats.org/officeDocument/2006/relationships/slide" Target="/ppt/slides/slide4.xml" Id="Rf1f93ad98ccc494e" /><Relationship Type="http://schemas.openxmlformats.org/officeDocument/2006/relationships/slide" Target="/ppt/slides/slide5.xml" Id="Refdf00b8f4e34a9b" /><Relationship Type="http://schemas.openxmlformats.org/officeDocument/2006/relationships/slide" Target="/ppt/slides/slide6.xml" Id="Rb29b300016f242ac" /><Relationship Type="http://schemas.openxmlformats.org/officeDocument/2006/relationships/slide" Target="/ppt/slides/slide7.xml" Id="R8fcd7643abf84b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f1497453634c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433e75ed549b0" /><Relationship Type="http://schemas.openxmlformats.org/officeDocument/2006/relationships/theme" Target="/ppt/slideMasters/theme/theme1.xml" Id="R322ee4ed3a534c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5433e75ed549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01170491f47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8d55d33fe49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eb68adf8744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1b3bd546041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aa607767f4c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b2a4d7f4041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211dc951e47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HOLDING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965 685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561 545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901 462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4 656 141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25 468 009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SKRØVSETH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Lykkjeeidet 388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66 11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884 032 652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