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60278b7de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bb13bcc314dd3"/>
  </p:sldMasterIdLst>
  <p:sldIdLst>
    <p:sldId xmlns:r="http://schemas.openxmlformats.org/officeDocument/2006/relationships" id="256" r:id="R79e417739da94dd8"/>
    <p:sldId xmlns:r="http://schemas.openxmlformats.org/officeDocument/2006/relationships" id="257" r:id="R35b5fa6fca0e427e"/>
    <p:sldId xmlns:r="http://schemas.openxmlformats.org/officeDocument/2006/relationships" id="258" r:id="R755ee424102e4179"/>
    <p:sldId xmlns:r="http://schemas.openxmlformats.org/officeDocument/2006/relationships" id="259" r:id="R62163b3e45514fa8"/>
    <p:sldId xmlns:r="http://schemas.openxmlformats.org/officeDocument/2006/relationships" id="260" r:id="R0e4f0e12cbfd4891"/>
    <p:sldId xmlns:r="http://schemas.openxmlformats.org/officeDocument/2006/relationships" id="261" r:id="R76725819dc2a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bb13bcc314dd3" /><Relationship Type="http://schemas.openxmlformats.org/officeDocument/2006/relationships/slide" Target="/ppt/slides/slide1.xml" Id="R79e417739da94dd8" /><Relationship Type="http://schemas.openxmlformats.org/officeDocument/2006/relationships/slide" Target="/ppt/slides/slide2.xml" Id="R35b5fa6fca0e427e" /><Relationship Type="http://schemas.openxmlformats.org/officeDocument/2006/relationships/slide" Target="/ppt/slides/slide3.xml" Id="R755ee424102e4179" /><Relationship Type="http://schemas.openxmlformats.org/officeDocument/2006/relationships/slide" Target="/ppt/slides/slide4.xml" Id="R62163b3e45514fa8" /><Relationship Type="http://schemas.openxmlformats.org/officeDocument/2006/relationships/slide" Target="/ppt/slides/slide5.xml" Id="R0e4f0e12cbfd4891" /><Relationship Type="http://schemas.openxmlformats.org/officeDocument/2006/relationships/slide" Target="/ppt/slides/slide6.xml" Id="R76725819dc2a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cdc444fa5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2ddf859b41a9" /><Relationship Type="http://schemas.openxmlformats.org/officeDocument/2006/relationships/theme" Target="/ppt/slideMasters/theme/theme1.xml" Id="R2958c67ce7cb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d2ddf859b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51edbc4f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b3666148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590119bf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cfa1297a7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003664f8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bdc12bab4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BLADET TYSNES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BLADET TYSNES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7 468 668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redaksjonen@tysnesbladet.no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www.tysnesbladet.no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884 168 872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TYSNES AS</a:t>
            </a:r>
          </a:p>
        </p:txBody>
      </p:sp>
    </p:spTree>
  </p:cSld>
  <p:clrMapOvr>
    <a:masterClrMapping xmlns:a="http://schemas.openxmlformats.org/drawingml/2006/main"/>
  </p:clrMapOvr>
</p:sld>
</file>