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9826bc73e444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d62b0a049948e5"/>
  </p:sldMasterIdLst>
  <p:sldIdLst>
    <p:sldId xmlns:r="http://schemas.openxmlformats.org/officeDocument/2006/relationships" id="256" r:id="Re107a0db0eb6496f"/>
    <p:sldId xmlns:r="http://schemas.openxmlformats.org/officeDocument/2006/relationships" id="257" r:id="R19b4a9266dd34501"/>
    <p:sldId xmlns:r="http://schemas.openxmlformats.org/officeDocument/2006/relationships" id="258" r:id="Rbd53665415d14ebb"/>
    <p:sldId xmlns:r="http://schemas.openxmlformats.org/officeDocument/2006/relationships" id="259" r:id="R018259c1a2cc423c"/>
    <p:sldId xmlns:r="http://schemas.openxmlformats.org/officeDocument/2006/relationships" id="260" r:id="R0c5c27af6698400a"/>
    <p:sldId xmlns:r="http://schemas.openxmlformats.org/officeDocument/2006/relationships" id="261" r:id="R2e4dd1a982494476"/>
    <p:sldId xmlns:r="http://schemas.openxmlformats.org/officeDocument/2006/relationships" id="262" r:id="R141c61204f0e47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d62b0a049948e5" /><Relationship Type="http://schemas.openxmlformats.org/officeDocument/2006/relationships/slide" Target="/ppt/slides/slide1.xml" Id="Re107a0db0eb6496f" /><Relationship Type="http://schemas.openxmlformats.org/officeDocument/2006/relationships/slide" Target="/ppt/slides/slide2.xml" Id="R19b4a9266dd34501" /><Relationship Type="http://schemas.openxmlformats.org/officeDocument/2006/relationships/slide" Target="/ppt/slides/slide3.xml" Id="Rbd53665415d14ebb" /><Relationship Type="http://schemas.openxmlformats.org/officeDocument/2006/relationships/slide" Target="/ppt/slides/slide4.xml" Id="R018259c1a2cc423c" /><Relationship Type="http://schemas.openxmlformats.org/officeDocument/2006/relationships/slide" Target="/ppt/slides/slide5.xml" Id="R0c5c27af6698400a" /><Relationship Type="http://schemas.openxmlformats.org/officeDocument/2006/relationships/slide" Target="/ppt/slides/slide6.xml" Id="R2e4dd1a982494476" /><Relationship Type="http://schemas.openxmlformats.org/officeDocument/2006/relationships/slide" Target="/ppt/slides/slide7.xml" Id="R141c61204f0e47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08356ff5bb43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65ebca6204c8e" /><Relationship Type="http://schemas.openxmlformats.org/officeDocument/2006/relationships/theme" Target="/ppt/slideMasters/theme/theme1.xml" Id="R487a95b1dd4d4e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965ebca6204c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05c46e3a743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1f32df5ab44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09259b5ce43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e3f4f771843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b2b8ffdda43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3c124570f4f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800be55df45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SINGITA WORLDWIDE TRADING &amp;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SINGITA WORLDWIDE TRADING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SINGITA WORLDWIDE TRADING &amp;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SINGITA WORLDWIDE TRADING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SINGITA WORLDWIDE TRADING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SINGITA WORLDWIDE TRADING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−35 246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SINGITA WORLDWIDE TRADING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JOHANNES SONERUD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SINGITA WORLDWIDE TRADING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Observatoriegata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884 320 232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SINGITA WORLDWIDE TRADING &amp; CONSULTING AS</a:t>
            </a:r>
          </a:p>
        </p:txBody>
      </p:sp>
    </p:spTree>
  </p:cSld>
  <p:clrMapOvr>
    <a:masterClrMapping xmlns:a="http://schemas.openxmlformats.org/drawingml/2006/main"/>
  </p:clrMapOvr>
</p:sld>
</file>