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69b23c516243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3bc57f42f04cfd"/>
  </p:sldMasterIdLst>
  <p:sldIdLst>
    <p:sldId xmlns:r="http://schemas.openxmlformats.org/officeDocument/2006/relationships" id="256" r:id="Rf02787bfd7f44805"/>
    <p:sldId xmlns:r="http://schemas.openxmlformats.org/officeDocument/2006/relationships" id="257" r:id="R215ace70fe6a4542"/>
    <p:sldId xmlns:r="http://schemas.openxmlformats.org/officeDocument/2006/relationships" id="258" r:id="R6cf5ac81df7d44c9"/>
    <p:sldId xmlns:r="http://schemas.openxmlformats.org/officeDocument/2006/relationships" id="259" r:id="R459b490c269d4a8e"/>
    <p:sldId xmlns:r="http://schemas.openxmlformats.org/officeDocument/2006/relationships" id="260" r:id="R0c37eae4002940cb"/>
    <p:sldId xmlns:r="http://schemas.openxmlformats.org/officeDocument/2006/relationships" id="261" r:id="Rc89ebd4b4d2943fa"/>
    <p:sldId xmlns:r="http://schemas.openxmlformats.org/officeDocument/2006/relationships" id="262" r:id="R21afa89d073a47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3bc57f42f04cfd" /><Relationship Type="http://schemas.openxmlformats.org/officeDocument/2006/relationships/slide" Target="/ppt/slides/slide1.xml" Id="Rf02787bfd7f44805" /><Relationship Type="http://schemas.openxmlformats.org/officeDocument/2006/relationships/slide" Target="/ppt/slides/slide2.xml" Id="R215ace70fe6a4542" /><Relationship Type="http://schemas.openxmlformats.org/officeDocument/2006/relationships/slide" Target="/ppt/slides/slide3.xml" Id="R6cf5ac81df7d44c9" /><Relationship Type="http://schemas.openxmlformats.org/officeDocument/2006/relationships/slide" Target="/ppt/slides/slide4.xml" Id="R459b490c269d4a8e" /><Relationship Type="http://schemas.openxmlformats.org/officeDocument/2006/relationships/slide" Target="/ppt/slides/slide5.xml" Id="R0c37eae4002940cb" /><Relationship Type="http://schemas.openxmlformats.org/officeDocument/2006/relationships/slide" Target="/ppt/slides/slide6.xml" Id="Rc89ebd4b4d2943fa" /><Relationship Type="http://schemas.openxmlformats.org/officeDocument/2006/relationships/slide" Target="/ppt/slides/slide7.xml" Id="R21afa89d073a47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41115a5d7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129e6171d4370" /><Relationship Type="http://schemas.openxmlformats.org/officeDocument/2006/relationships/theme" Target="/ppt/slideMasters/theme/theme1.xml" Id="R2c00d9343036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129e6171d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b16bd3a9f4d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18c2d468c47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892a36601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634bdc35548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2f14270cb46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9825053907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af73a984741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REGNSKAPSSERVICE KAI CHRISTIANSEN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REGNSKAPSSERVICE KAI CHRISTIANSEN AS ble etablert [år] og holder til i Kolbjørnsvik.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3 576 488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KAI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Noroddveien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firmapost@agderregnskapsservice.no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www.agderregnskapsservice.no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884 460 522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