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fffc33511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e2764971e42ca"/>
  </p:sldMasterIdLst>
  <p:sldIdLst>
    <p:sldId xmlns:r="http://schemas.openxmlformats.org/officeDocument/2006/relationships" id="256" r:id="R37776e930a88409f"/>
    <p:sldId xmlns:r="http://schemas.openxmlformats.org/officeDocument/2006/relationships" id="257" r:id="R8324a2f076fd4231"/>
    <p:sldId xmlns:r="http://schemas.openxmlformats.org/officeDocument/2006/relationships" id="258" r:id="R876de3b864ff4b6a"/>
    <p:sldId xmlns:r="http://schemas.openxmlformats.org/officeDocument/2006/relationships" id="259" r:id="R6ec5ae9118be406f"/>
    <p:sldId xmlns:r="http://schemas.openxmlformats.org/officeDocument/2006/relationships" id="260" r:id="Rd99184cb33a64edc"/>
    <p:sldId xmlns:r="http://schemas.openxmlformats.org/officeDocument/2006/relationships" id="261" r:id="R44a06fc7f36943ac"/>
    <p:sldId xmlns:r="http://schemas.openxmlformats.org/officeDocument/2006/relationships" id="262" r:id="R3dd1d7c5f976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e2764971e42ca" /><Relationship Type="http://schemas.openxmlformats.org/officeDocument/2006/relationships/slide" Target="/ppt/slides/slide1.xml" Id="R37776e930a88409f" /><Relationship Type="http://schemas.openxmlformats.org/officeDocument/2006/relationships/slide" Target="/ppt/slides/slide2.xml" Id="R8324a2f076fd4231" /><Relationship Type="http://schemas.openxmlformats.org/officeDocument/2006/relationships/slide" Target="/ppt/slides/slide3.xml" Id="R876de3b864ff4b6a" /><Relationship Type="http://schemas.openxmlformats.org/officeDocument/2006/relationships/slide" Target="/ppt/slides/slide4.xml" Id="R6ec5ae9118be406f" /><Relationship Type="http://schemas.openxmlformats.org/officeDocument/2006/relationships/slide" Target="/ppt/slides/slide5.xml" Id="Rd99184cb33a64edc" /><Relationship Type="http://schemas.openxmlformats.org/officeDocument/2006/relationships/slide" Target="/ppt/slides/slide6.xml" Id="R44a06fc7f36943ac" /><Relationship Type="http://schemas.openxmlformats.org/officeDocument/2006/relationships/slide" Target="/ppt/slides/slide7.xml" Id="R3dd1d7c5f976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d661f53da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ae6b933c448b2" /><Relationship Type="http://schemas.openxmlformats.org/officeDocument/2006/relationships/theme" Target="/ppt/slideMasters/theme/theme1.xml" Id="R142107509809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ae6b933c4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9979b913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ae6e133d7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1f44b6743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a6b454f1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89a08ac1a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5b36aea5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9a91dfc81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ragnar.bo@oslopartners.com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884 733 472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PARTNERS AS</a:t>
            </a:r>
          </a:p>
        </p:txBody>
      </p:sp>
    </p:spTree>
  </p:cSld>
  <p:clrMapOvr>
    <a:masterClrMapping xmlns:a="http://schemas.openxmlformats.org/drawingml/2006/main"/>
  </p:clrMapOvr>
</p:sld>
</file>