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cda9d7a65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ca83c11a04c23"/>
  </p:sldMasterIdLst>
  <p:sldIdLst>
    <p:sldId xmlns:r="http://schemas.openxmlformats.org/officeDocument/2006/relationships" id="256" r:id="R0be0a06277c442eb"/>
    <p:sldId xmlns:r="http://schemas.openxmlformats.org/officeDocument/2006/relationships" id="257" r:id="R9ff95231f9a1407d"/>
    <p:sldId xmlns:r="http://schemas.openxmlformats.org/officeDocument/2006/relationships" id="258" r:id="R5517e1e329e445f8"/>
    <p:sldId xmlns:r="http://schemas.openxmlformats.org/officeDocument/2006/relationships" id="259" r:id="Rafa753663347472b"/>
    <p:sldId xmlns:r="http://schemas.openxmlformats.org/officeDocument/2006/relationships" id="260" r:id="Ref92fca0aaa4402d"/>
    <p:sldId xmlns:r="http://schemas.openxmlformats.org/officeDocument/2006/relationships" id="261" r:id="R7468e03dcc0d45a7"/>
    <p:sldId xmlns:r="http://schemas.openxmlformats.org/officeDocument/2006/relationships" id="262" r:id="Rb5e6487821c8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ca83c11a04c23" /><Relationship Type="http://schemas.openxmlformats.org/officeDocument/2006/relationships/slide" Target="/ppt/slides/slide1.xml" Id="R0be0a06277c442eb" /><Relationship Type="http://schemas.openxmlformats.org/officeDocument/2006/relationships/slide" Target="/ppt/slides/slide2.xml" Id="R9ff95231f9a1407d" /><Relationship Type="http://schemas.openxmlformats.org/officeDocument/2006/relationships/slide" Target="/ppt/slides/slide3.xml" Id="R5517e1e329e445f8" /><Relationship Type="http://schemas.openxmlformats.org/officeDocument/2006/relationships/slide" Target="/ppt/slides/slide4.xml" Id="Rafa753663347472b" /><Relationship Type="http://schemas.openxmlformats.org/officeDocument/2006/relationships/slide" Target="/ppt/slides/slide5.xml" Id="Ref92fca0aaa4402d" /><Relationship Type="http://schemas.openxmlformats.org/officeDocument/2006/relationships/slide" Target="/ppt/slides/slide6.xml" Id="R7468e03dcc0d45a7" /><Relationship Type="http://schemas.openxmlformats.org/officeDocument/2006/relationships/slide" Target="/ppt/slides/slide7.xml" Id="Rb5e6487821c8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5c0d0bfb2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de357eaf45e3" /><Relationship Type="http://schemas.openxmlformats.org/officeDocument/2006/relationships/theme" Target="/ppt/slideMasters/theme/theme1.xml" Id="R73ab3d80fbcc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bde357eaf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8b68e839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189098ee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8c3d082a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ea2379e98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d16587e1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2997c02d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6a1482d5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415 549 899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TALLERAAS HOLEN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JARL HOLEN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MARCELIE TALLERAAS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MARCELIE HOLEN TALLERAAS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Gjerlovs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