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4b2c59962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f598163f8408b"/>
  </p:sldMasterIdLst>
  <p:sldIdLst>
    <p:sldId xmlns:r="http://schemas.openxmlformats.org/officeDocument/2006/relationships" id="256" r:id="R786c217a16f34d1a"/>
    <p:sldId xmlns:r="http://schemas.openxmlformats.org/officeDocument/2006/relationships" id="257" r:id="R1b0748ed306449c3"/>
    <p:sldId xmlns:r="http://schemas.openxmlformats.org/officeDocument/2006/relationships" id="258" r:id="R6facc9dcfbf44389"/>
    <p:sldId xmlns:r="http://schemas.openxmlformats.org/officeDocument/2006/relationships" id="259" r:id="Rdc17830e18824d8a"/>
    <p:sldId xmlns:r="http://schemas.openxmlformats.org/officeDocument/2006/relationships" id="260" r:id="Rbd2d7ae78b36468a"/>
    <p:sldId xmlns:r="http://schemas.openxmlformats.org/officeDocument/2006/relationships" id="261" r:id="Rebf5cc311f79469d"/>
    <p:sldId xmlns:r="http://schemas.openxmlformats.org/officeDocument/2006/relationships" id="262" r:id="Rbbdc7b71c40e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f598163f8408b" /><Relationship Type="http://schemas.openxmlformats.org/officeDocument/2006/relationships/slide" Target="/ppt/slides/slide1.xml" Id="R786c217a16f34d1a" /><Relationship Type="http://schemas.openxmlformats.org/officeDocument/2006/relationships/slide" Target="/ppt/slides/slide2.xml" Id="R1b0748ed306449c3" /><Relationship Type="http://schemas.openxmlformats.org/officeDocument/2006/relationships/slide" Target="/ppt/slides/slide3.xml" Id="R6facc9dcfbf44389" /><Relationship Type="http://schemas.openxmlformats.org/officeDocument/2006/relationships/slide" Target="/ppt/slides/slide4.xml" Id="Rdc17830e18824d8a" /><Relationship Type="http://schemas.openxmlformats.org/officeDocument/2006/relationships/slide" Target="/ppt/slides/slide5.xml" Id="Rbd2d7ae78b36468a" /><Relationship Type="http://schemas.openxmlformats.org/officeDocument/2006/relationships/slide" Target="/ppt/slides/slide6.xml" Id="Rebf5cc311f79469d" /><Relationship Type="http://schemas.openxmlformats.org/officeDocument/2006/relationships/slide" Target="/ppt/slides/slide7.xml" Id="Rbbdc7b71c40e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4de71cb97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5e9715a34d45" /><Relationship Type="http://schemas.openxmlformats.org/officeDocument/2006/relationships/theme" Target="/ppt/slideMasters/theme/theme1.xml" Id="Red09f5bca099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c5e9715a3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6e9f26bb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6af70e2d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ac793a03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c5666791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e8f3d48e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7e663c76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dd7d75c80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 LØVDAL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 LØVDAL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33 246 384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DAGNER LØVDAL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Oscar Løvdal, Industrigata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885 079 032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