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93c8944cb9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c1ed61704b43d4"/>
  </p:sldMasterIdLst>
  <p:sldIdLst>
    <p:sldId xmlns:r="http://schemas.openxmlformats.org/officeDocument/2006/relationships" id="256" r:id="R78dd7c03fcc34baf"/>
    <p:sldId xmlns:r="http://schemas.openxmlformats.org/officeDocument/2006/relationships" id="257" r:id="Rf5ccd672a2284f03"/>
    <p:sldId xmlns:r="http://schemas.openxmlformats.org/officeDocument/2006/relationships" id="258" r:id="Rc024b6ebc1304e59"/>
    <p:sldId xmlns:r="http://schemas.openxmlformats.org/officeDocument/2006/relationships" id="259" r:id="R7e0d427f09b14ef7"/>
    <p:sldId xmlns:r="http://schemas.openxmlformats.org/officeDocument/2006/relationships" id="260" r:id="Rcb6e582bf8764646"/>
    <p:sldId xmlns:r="http://schemas.openxmlformats.org/officeDocument/2006/relationships" id="261" r:id="Rd34d3adc895d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1ed61704b43d4" /><Relationship Type="http://schemas.openxmlformats.org/officeDocument/2006/relationships/slide" Target="/ppt/slides/slide1.xml" Id="R78dd7c03fcc34baf" /><Relationship Type="http://schemas.openxmlformats.org/officeDocument/2006/relationships/slide" Target="/ppt/slides/slide2.xml" Id="Rf5ccd672a2284f03" /><Relationship Type="http://schemas.openxmlformats.org/officeDocument/2006/relationships/slide" Target="/ppt/slides/slide3.xml" Id="Rc024b6ebc1304e59" /><Relationship Type="http://schemas.openxmlformats.org/officeDocument/2006/relationships/slide" Target="/ppt/slides/slide4.xml" Id="R7e0d427f09b14ef7" /><Relationship Type="http://schemas.openxmlformats.org/officeDocument/2006/relationships/slide" Target="/ppt/slides/slide5.xml" Id="Rcb6e582bf8764646" /><Relationship Type="http://schemas.openxmlformats.org/officeDocument/2006/relationships/slide" Target="/ppt/slides/slide6.xml" Id="Rd34d3adc895d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3ad85316740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4776d7ad546be" /><Relationship Type="http://schemas.openxmlformats.org/officeDocument/2006/relationships/theme" Target="/ppt/slideMasters/theme/theme1.xml" Id="R9ca196c4a64049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4776d7ad5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e7271ff04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38001844e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f6ef1d2b5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30c749fbe4d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e10f8591540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36288cd9d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VIBRAND ABSOLUTT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ABSOLUTT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VIBRAND ABSOLUTT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ABSOLUTT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ABSOLUTT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ABSOLUTT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182 960 937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171 541 455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170 798 695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1 034 198 365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1 038 113 654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ABSOLUTT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01 74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af@atlasgruppen.no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www.atlaskapitalforvaltning.no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885 180 922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ABSOLUTT</a:t>
            </a:r>
          </a:p>
        </p:txBody>
      </p:sp>
    </p:spTree>
  </p:cSld>
  <p:clrMapOvr>
    <a:masterClrMapping xmlns:a="http://schemas.openxmlformats.org/drawingml/2006/main"/>
  </p:clrMapOvr>
</p:sld>
</file>