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b8b58e62704b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5478d2c07546d3"/>
  </p:sldMasterIdLst>
  <p:sldIdLst>
    <p:sldId xmlns:r="http://schemas.openxmlformats.org/officeDocument/2006/relationships" id="256" r:id="Rb3d55b8cc75b4616"/>
    <p:sldId xmlns:r="http://schemas.openxmlformats.org/officeDocument/2006/relationships" id="257" r:id="R69a224ed7ed34a98"/>
    <p:sldId xmlns:r="http://schemas.openxmlformats.org/officeDocument/2006/relationships" id="258" r:id="Rf1f8bbc56aac4ad2"/>
    <p:sldId xmlns:r="http://schemas.openxmlformats.org/officeDocument/2006/relationships" id="259" r:id="R61156a2f16bc44e5"/>
    <p:sldId xmlns:r="http://schemas.openxmlformats.org/officeDocument/2006/relationships" id="260" r:id="Rb2fe11adfc224172"/>
    <p:sldId xmlns:r="http://schemas.openxmlformats.org/officeDocument/2006/relationships" id="261" r:id="R452c2fd0669a4db9"/>
    <p:sldId xmlns:r="http://schemas.openxmlformats.org/officeDocument/2006/relationships" id="262" r:id="R31a1bbcea78a43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5478d2c07546d3" /><Relationship Type="http://schemas.openxmlformats.org/officeDocument/2006/relationships/slide" Target="/ppt/slides/slide1.xml" Id="Rb3d55b8cc75b4616" /><Relationship Type="http://schemas.openxmlformats.org/officeDocument/2006/relationships/slide" Target="/ppt/slides/slide2.xml" Id="R69a224ed7ed34a98" /><Relationship Type="http://schemas.openxmlformats.org/officeDocument/2006/relationships/slide" Target="/ppt/slides/slide3.xml" Id="Rf1f8bbc56aac4ad2" /><Relationship Type="http://schemas.openxmlformats.org/officeDocument/2006/relationships/slide" Target="/ppt/slides/slide4.xml" Id="R61156a2f16bc44e5" /><Relationship Type="http://schemas.openxmlformats.org/officeDocument/2006/relationships/slide" Target="/ppt/slides/slide5.xml" Id="Rb2fe11adfc224172" /><Relationship Type="http://schemas.openxmlformats.org/officeDocument/2006/relationships/slide" Target="/ppt/slides/slide6.xml" Id="R452c2fd0669a4db9" /><Relationship Type="http://schemas.openxmlformats.org/officeDocument/2006/relationships/slide" Target="/ppt/slides/slide7.xml" Id="R31a1bbcea78a43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c39a44ef7543f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5084199bb4bbc" /><Relationship Type="http://schemas.openxmlformats.org/officeDocument/2006/relationships/theme" Target="/ppt/slideMasters/theme/theme1.xml" Id="R701a13bba51c4b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f5084199bb4b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4d30bcf57043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8b88a9e9145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535487aff48c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e4d01b56f54e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609548a2ed4a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d06a7e5cff4f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90e2d6f3404f3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STRAWBERRY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STRAWBERRY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141 745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587 926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1 028 605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HASNAT AHMAD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SABA SOHAIL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Vækerøveien 185B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885 525 652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STRAWBERRY AS</a:t>
            </a:r>
          </a:p>
        </p:txBody>
      </p:sp>
    </p:spTree>
  </p:cSld>
  <p:clrMapOvr>
    <a:masterClrMapping xmlns:a="http://schemas.openxmlformats.org/drawingml/2006/main"/>
  </p:clrMapOvr>
</p:sld>
</file>