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8b5fcc0f3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4ee5b3f5941cf"/>
  </p:sldMasterIdLst>
  <p:sldIdLst>
    <p:sldId xmlns:r="http://schemas.openxmlformats.org/officeDocument/2006/relationships" id="256" r:id="Rf2d890f21cb54d0e"/>
    <p:sldId xmlns:r="http://schemas.openxmlformats.org/officeDocument/2006/relationships" id="257" r:id="R3623f72d91294c13"/>
    <p:sldId xmlns:r="http://schemas.openxmlformats.org/officeDocument/2006/relationships" id="258" r:id="R59a1c061f9964452"/>
    <p:sldId xmlns:r="http://schemas.openxmlformats.org/officeDocument/2006/relationships" id="259" r:id="Rb962224705b14ef6"/>
    <p:sldId xmlns:r="http://schemas.openxmlformats.org/officeDocument/2006/relationships" id="260" r:id="Ra2e11d8f7e2c42de"/>
    <p:sldId xmlns:r="http://schemas.openxmlformats.org/officeDocument/2006/relationships" id="261" r:id="R34cfc800a5184f58"/>
    <p:sldId xmlns:r="http://schemas.openxmlformats.org/officeDocument/2006/relationships" id="262" r:id="Ra535c9537854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4ee5b3f5941cf" /><Relationship Type="http://schemas.openxmlformats.org/officeDocument/2006/relationships/slide" Target="/ppt/slides/slide1.xml" Id="Rf2d890f21cb54d0e" /><Relationship Type="http://schemas.openxmlformats.org/officeDocument/2006/relationships/slide" Target="/ppt/slides/slide2.xml" Id="R3623f72d91294c13" /><Relationship Type="http://schemas.openxmlformats.org/officeDocument/2006/relationships/slide" Target="/ppt/slides/slide3.xml" Id="R59a1c061f9964452" /><Relationship Type="http://schemas.openxmlformats.org/officeDocument/2006/relationships/slide" Target="/ppt/slides/slide4.xml" Id="Rb962224705b14ef6" /><Relationship Type="http://schemas.openxmlformats.org/officeDocument/2006/relationships/slide" Target="/ppt/slides/slide5.xml" Id="Ra2e11d8f7e2c42de" /><Relationship Type="http://schemas.openxmlformats.org/officeDocument/2006/relationships/slide" Target="/ppt/slides/slide6.xml" Id="R34cfc800a5184f58" /><Relationship Type="http://schemas.openxmlformats.org/officeDocument/2006/relationships/slide" Target="/ppt/slides/slide7.xml" Id="Ra535c9537854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2f7c6da2f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057d337144fe" /><Relationship Type="http://schemas.openxmlformats.org/officeDocument/2006/relationships/theme" Target="/ppt/slideMasters/theme/theme1.xml" Id="Raae21561e516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7f057d3371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bd0662d94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2f26e63dd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65f77cae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dbea64087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225066ce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7eb19443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0f701bda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JULSHAMN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PAULSEN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