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0beedfa1f4a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0e56aa7f0f4eb2"/>
  </p:sldMasterIdLst>
  <p:sldIdLst>
    <p:sldId xmlns:r="http://schemas.openxmlformats.org/officeDocument/2006/relationships" id="256" r:id="R865faa8cdfc44bac"/>
    <p:sldId xmlns:r="http://schemas.openxmlformats.org/officeDocument/2006/relationships" id="257" r:id="Ra45bf5c494834884"/>
    <p:sldId xmlns:r="http://schemas.openxmlformats.org/officeDocument/2006/relationships" id="258" r:id="Re89bfb208f594ff0"/>
    <p:sldId xmlns:r="http://schemas.openxmlformats.org/officeDocument/2006/relationships" id="259" r:id="R098b175220e9426f"/>
    <p:sldId xmlns:r="http://schemas.openxmlformats.org/officeDocument/2006/relationships" id="260" r:id="R97f6aee57eda48a4"/>
    <p:sldId xmlns:r="http://schemas.openxmlformats.org/officeDocument/2006/relationships" id="261" r:id="Rcf2cc16eec304adc"/>
    <p:sldId xmlns:r="http://schemas.openxmlformats.org/officeDocument/2006/relationships" id="262" r:id="R361af9e970c84d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0e56aa7f0f4eb2" /><Relationship Type="http://schemas.openxmlformats.org/officeDocument/2006/relationships/slide" Target="/ppt/slides/slide1.xml" Id="R865faa8cdfc44bac" /><Relationship Type="http://schemas.openxmlformats.org/officeDocument/2006/relationships/slide" Target="/ppt/slides/slide2.xml" Id="Ra45bf5c494834884" /><Relationship Type="http://schemas.openxmlformats.org/officeDocument/2006/relationships/slide" Target="/ppt/slides/slide3.xml" Id="Re89bfb208f594ff0" /><Relationship Type="http://schemas.openxmlformats.org/officeDocument/2006/relationships/slide" Target="/ppt/slides/slide4.xml" Id="R098b175220e9426f" /><Relationship Type="http://schemas.openxmlformats.org/officeDocument/2006/relationships/slide" Target="/ppt/slides/slide5.xml" Id="R97f6aee57eda48a4" /><Relationship Type="http://schemas.openxmlformats.org/officeDocument/2006/relationships/slide" Target="/ppt/slides/slide6.xml" Id="Rcf2cc16eec304adc" /><Relationship Type="http://schemas.openxmlformats.org/officeDocument/2006/relationships/slide" Target="/ppt/slides/slide7.xml" Id="R361af9e970c84d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5c96a4c2942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e3112f3e04b60" /><Relationship Type="http://schemas.openxmlformats.org/officeDocument/2006/relationships/theme" Target="/ppt/slideMasters/theme/theme1.xml" Id="Re98a85650d6747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8e3112f3e0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17f72f555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4a4d8fc4745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3033b48f24a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bf79ee7e244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debcd229845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fbf8c52b54c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197ac98414b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 KONSULENTTJENESTER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KONSULENTTJENESTER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454 160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4 261 649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43 146 546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44 064 216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NICOLAI SØRTØMME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THERESE SØRTØMME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Bakklandet 12F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51 10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ons@intermail.no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886 040 652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KONSULENTTJENESTER AS</a:t>
            </a:r>
          </a:p>
        </p:txBody>
      </p:sp>
    </p:spTree>
  </p:cSld>
  <p:clrMapOvr>
    <a:masterClrMapping xmlns:a="http://schemas.openxmlformats.org/drawingml/2006/main"/>
  </p:clrMapOvr>
</p:sld>
</file>