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8f015d1698b442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cf93cdcbb1b412b"/>
  </p:sldMasterIdLst>
  <p:sldIdLst>
    <p:sldId xmlns:r="http://schemas.openxmlformats.org/officeDocument/2006/relationships" id="256" r:id="Rbc85747cd0764f41"/>
    <p:sldId xmlns:r="http://schemas.openxmlformats.org/officeDocument/2006/relationships" id="257" r:id="R46765aeeb4804beb"/>
    <p:sldId xmlns:r="http://schemas.openxmlformats.org/officeDocument/2006/relationships" id="258" r:id="Rdc59755f3c7a4230"/>
    <p:sldId xmlns:r="http://schemas.openxmlformats.org/officeDocument/2006/relationships" id="259" r:id="R571f6b006c2a4341"/>
    <p:sldId xmlns:r="http://schemas.openxmlformats.org/officeDocument/2006/relationships" id="260" r:id="R464f4b2ad28e42cc"/>
    <p:sldId xmlns:r="http://schemas.openxmlformats.org/officeDocument/2006/relationships" id="261" r:id="Rf6d28f368a1e49e3"/>
    <p:sldId xmlns:r="http://schemas.openxmlformats.org/officeDocument/2006/relationships" id="262" r:id="Ra1a720f5f2e14eb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f93cdcbb1b412b" /><Relationship Type="http://schemas.openxmlformats.org/officeDocument/2006/relationships/slide" Target="/ppt/slides/slide1.xml" Id="Rbc85747cd0764f41" /><Relationship Type="http://schemas.openxmlformats.org/officeDocument/2006/relationships/slide" Target="/ppt/slides/slide2.xml" Id="R46765aeeb4804beb" /><Relationship Type="http://schemas.openxmlformats.org/officeDocument/2006/relationships/slide" Target="/ppt/slides/slide3.xml" Id="Rdc59755f3c7a4230" /><Relationship Type="http://schemas.openxmlformats.org/officeDocument/2006/relationships/slide" Target="/ppt/slides/slide4.xml" Id="R571f6b006c2a4341" /><Relationship Type="http://schemas.openxmlformats.org/officeDocument/2006/relationships/slide" Target="/ppt/slides/slide5.xml" Id="R464f4b2ad28e42cc" /><Relationship Type="http://schemas.openxmlformats.org/officeDocument/2006/relationships/slide" Target="/ppt/slides/slide6.xml" Id="Rf6d28f368a1e49e3" /><Relationship Type="http://schemas.openxmlformats.org/officeDocument/2006/relationships/slide" Target="/ppt/slides/slide7.xml" Id="Ra1a720f5f2e14eb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413e9c231d487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f26114ec3a4a04" /><Relationship Type="http://schemas.openxmlformats.org/officeDocument/2006/relationships/theme" Target="/ppt/slideMasters/theme/theme1.xml" Id="Re3153d4019dc4af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5f26114ec3a4a0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7ef13b059844a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c1206719b0494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8be7df3b794fc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8c71203d19475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a612f810ba4c5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e1ee96bd484a3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ebd403316e406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ANDERSSON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ANDERSSON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ANDERSSON INVEST AS ble etablert [år] og holder til i Rådal.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ANDERSSON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ANDERSSON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ANDERSSON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590 689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−78 210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277 351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651 362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1 153 688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ANDERSSON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CAMILLA HELENA ANDERSSON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ANDERSSON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Nedre Smøråsvegen 1C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5238 Rådal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camilla@anderssoninvest.no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www.anderssoninvest.no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886 230 842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ANDERSSON INVEST AS</a:t>
            </a:r>
          </a:p>
        </p:txBody>
      </p:sp>
    </p:spTree>
  </p:cSld>
  <p:clrMapOvr>
    <a:masterClrMapping xmlns:a="http://schemas.openxmlformats.org/drawingml/2006/main"/>
  </p:clrMapOvr>
</p:sld>
</file>