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100004661d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dfce2e2ed4894"/>
  </p:sldMasterIdLst>
  <p:sldIdLst>
    <p:sldId xmlns:r="http://schemas.openxmlformats.org/officeDocument/2006/relationships" id="256" r:id="Re243289c53914e92"/>
    <p:sldId xmlns:r="http://schemas.openxmlformats.org/officeDocument/2006/relationships" id="257" r:id="Ra6ed27cd905e4838"/>
    <p:sldId xmlns:r="http://schemas.openxmlformats.org/officeDocument/2006/relationships" id="258" r:id="R768d79bfa3104b49"/>
    <p:sldId xmlns:r="http://schemas.openxmlformats.org/officeDocument/2006/relationships" id="259" r:id="R3929a1c755fb423e"/>
    <p:sldId xmlns:r="http://schemas.openxmlformats.org/officeDocument/2006/relationships" id="260" r:id="Rfc2387f768564a71"/>
    <p:sldId xmlns:r="http://schemas.openxmlformats.org/officeDocument/2006/relationships" id="261" r:id="Rad56d38d5465496b"/>
    <p:sldId xmlns:r="http://schemas.openxmlformats.org/officeDocument/2006/relationships" id="262" r:id="R7fec5068a4a8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dfce2e2ed4894" /><Relationship Type="http://schemas.openxmlformats.org/officeDocument/2006/relationships/slide" Target="/ppt/slides/slide1.xml" Id="Re243289c53914e92" /><Relationship Type="http://schemas.openxmlformats.org/officeDocument/2006/relationships/slide" Target="/ppt/slides/slide2.xml" Id="Ra6ed27cd905e4838" /><Relationship Type="http://schemas.openxmlformats.org/officeDocument/2006/relationships/slide" Target="/ppt/slides/slide3.xml" Id="R768d79bfa3104b49" /><Relationship Type="http://schemas.openxmlformats.org/officeDocument/2006/relationships/slide" Target="/ppt/slides/slide4.xml" Id="R3929a1c755fb423e" /><Relationship Type="http://schemas.openxmlformats.org/officeDocument/2006/relationships/slide" Target="/ppt/slides/slide5.xml" Id="Rfc2387f768564a71" /><Relationship Type="http://schemas.openxmlformats.org/officeDocument/2006/relationships/slide" Target="/ppt/slides/slide6.xml" Id="Rad56d38d5465496b" /><Relationship Type="http://schemas.openxmlformats.org/officeDocument/2006/relationships/slide" Target="/ppt/slides/slide7.xml" Id="R7fec5068a4a8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37b6c78f2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f0cf98962469e" /><Relationship Type="http://schemas.openxmlformats.org/officeDocument/2006/relationships/theme" Target="/ppt/slideMasters/theme/theme1.xml" Id="R614d8550ca49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5f0cf9896246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a5765b2e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881e93cf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9e06b92c6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7c47d61645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b237f5201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111d526284e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a0445884f46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KAPITAL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20 480 716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323 313 190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324 118 355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NILS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886 333 242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 KAPITAL AS</a:t>
            </a:r>
          </a:p>
        </p:txBody>
      </p:sp>
    </p:spTree>
  </p:cSld>
  <p:clrMapOvr>
    <a:masterClrMapping xmlns:a="http://schemas.openxmlformats.org/drawingml/2006/main"/>
  </p:clrMapOvr>
</p:sld>
</file>