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b04ee152ed40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3d23fda9df4d79"/>
  </p:sldMasterIdLst>
  <p:sldIdLst>
    <p:sldId xmlns:r="http://schemas.openxmlformats.org/officeDocument/2006/relationships" id="256" r:id="R5133ad5a55524a85"/>
    <p:sldId xmlns:r="http://schemas.openxmlformats.org/officeDocument/2006/relationships" id="257" r:id="R0066feac99144946"/>
    <p:sldId xmlns:r="http://schemas.openxmlformats.org/officeDocument/2006/relationships" id="258" r:id="R638eb75a8f48435c"/>
    <p:sldId xmlns:r="http://schemas.openxmlformats.org/officeDocument/2006/relationships" id="259" r:id="R36aa223820814dca"/>
    <p:sldId xmlns:r="http://schemas.openxmlformats.org/officeDocument/2006/relationships" id="260" r:id="Rf0b71bce7e8a49a7"/>
    <p:sldId xmlns:r="http://schemas.openxmlformats.org/officeDocument/2006/relationships" id="261" r:id="R2dff3d3a8a6841a4"/>
    <p:sldId xmlns:r="http://schemas.openxmlformats.org/officeDocument/2006/relationships" id="262" r:id="R4af7cd00e9f140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d23fda9df4d79" /><Relationship Type="http://schemas.openxmlformats.org/officeDocument/2006/relationships/slide" Target="/ppt/slides/slide1.xml" Id="R5133ad5a55524a85" /><Relationship Type="http://schemas.openxmlformats.org/officeDocument/2006/relationships/slide" Target="/ppt/slides/slide2.xml" Id="R0066feac99144946" /><Relationship Type="http://schemas.openxmlformats.org/officeDocument/2006/relationships/slide" Target="/ppt/slides/slide3.xml" Id="R638eb75a8f48435c" /><Relationship Type="http://schemas.openxmlformats.org/officeDocument/2006/relationships/slide" Target="/ppt/slides/slide4.xml" Id="R36aa223820814dca" /><Relationship Type="http://schemas.openxmlformats.org/officeDocument/2006/relationships/slide" Target="/ppt/slides/slide5.xml" Id="Rf0b71bce7e8a49a7" /><Relationship Type="http://schemas.openxmlformats.org/officeDocument/2006/relationships/slide" Target="/ppt/slides/slide6.xml" Id="R2dff3d3a8a6841a4" /><Relationship Type="http://schemas.openxmlformats.org/officeDocument/2006/relationships/slide" Target="/ppt/slides/slide7.xml" Id="R4af7cd00e9f140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85cb9814c43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700b9f2624562" /><Relationship Type="http://schemas.openxmlformats.org/officeDocument/2006/relationships/theme" Target="/ppt/slideMasters/theme/theme1.xml" Id="R59cdffa578144c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9700b9f26245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bf2f150634f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1970be02c46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e3d06f50b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e8ebe716a4b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715e1810643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97bef468348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52ea03c9a45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FOLLAUG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FOLLAUG EIENDOM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9 532 547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9 743 911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BJØRNSTAD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FOLLAUG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FOLLAUG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 FOLLAUG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 FOLLAUG  –  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Korpelivegen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3928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886 530 862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FOLLAUG EIENDOM AS</a:t>
            </a:r>
          </a:p>
        </p:txBody>
      </p:sp>
    </p:spTree>
  </p:cSld>
  <p:clrMapOvr>
    <a:masterClrMapping xmlns:a="http://schemas.openxmlformats.org/drawingml/2006/main"/>
  </p:clrMapOvr>
</p:sld>
</file>