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b45d9ca78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bf1862cab4414"/>
  </p:sldMasterIdLst>
  <p:sldIdLst>
    <p:sldId xmlns:r="http://schemas.openxmlformats.org/officeDocument/2006/relationships" id="256" r:id="R07757431694b456f"/>
    <p:sldId xmlns:r="http://schemas.openxmlformats.org/officeDocument/2006/relationships" id="257" r:id="R4ee2c30033f148de"/>
    <p:sldId xmlns:r="http://schemas.openxmlformats.org/officeDocument/2006/relationships" id="258" r:id="R26a381e6dabb4543"/>
    <p:sldId xmlns:r="http://schemas.openxmlformats.org/officeDocument/2006/relationships" id="259" r:id="R0ad9e2783a87491d"/>
    <p:sldId xmlns:r="http://schemas.openxmlformats.org/officeDocument/2006/relationships" id="260" r:id="R80725c78d72a4aa1"/>
    <p:sldId xmlns:r="http://schemas.openxmlformats.org/officeDocument/2006/relationships" id="261" r:id="R67b2143b454845b2"/>
    <p:sldId xmlns:r="http://schemas.openxmlformats.org/officeDocument/2006/relationships" id="262" r:id="Rb568d7e74148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bf1862cab4414" /><Relationship Type="http://schemas.openxmlformats.org/officeDocument/2006/relationships/slide" Target="/ppt/slides/slide1.xml" Id="R07757431694b456f" /><Relationship Type="http://schemas.openxmlformats.org/officeDocument/2006/relationships/slide" Target="/ppt/slides/slide2.xml" Id="R4ee2c30033f148de" /><Relationship Type="http://schemas.openxmlformats.org/officeDocument/2006/relationships/slide" Target="/ppt/slides/slide3.xml" Id="R26a381e6dabb4543" /><Relationship Type="http://schemas.openxmlformats.org/officeDocument/2006/relationships/slide" Target="/ppt/slides/slide4.xml" Id="R0ad9e2783a87491d" /><Relationship Type="http://schemas.openxmlformats.org/officeDocument/2006/relationships/slide" Target="/ppt/slides/slide5.xml" Id="R80725c78d72a4aa1" /><Relationship Type="http://schemas.openxmlformats.org/officeDocument/2006/relationships/slide" Target="/ppt/slides/slide6.xml" Id="R67b2143b454845b2" /><Relationship Type="http://schemas.openxmlformats.org/officeDocument/2006/relationships/slide" Target="/ppt/slides/slide7.xml" Id="Rb568d7e74148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92a682070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7d7d84d3b4ba7" /><Relationship Type="http://schemas.openxmlformats.org/officeDocument/2006/relationships/theme" Target="/ppt/slideMasters/theme/theme1.xml" Id="Rd24e9eddccb1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7d7d84d3b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2eff114df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d537df580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f9e15718d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322bfb7cf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6c52526d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24e71bea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1a219f30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JAWENDEL SEA PRODUCTS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JAWENDEL SEA PRODUCTS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CARL-EMIL KJØLÅS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Carl-Emil K. Johannessen, Trosterudstien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carlemil.kj@gmail.com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886 570 872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JAWENDEL SEA PRODUCTS AS</a:t>
            </a:r>
          </a:p>
        </p:txBody>
      </p:sp>
    </p:spTree>
  </p:cSld>
  <p:clrMapOvr>
    <a:masterClrMapping xmlns:a="http://schemas.openxmlformats.org/drawingml/2006/main"/>
  </p:clrMapOvr>
</p:sld>
</file>