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4f1bfd71f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eb371e99d40cc"/>
  </p:sldMasterIdLst>
  <p:sldIdLst>
    <p:sldId xmlns:r="http://schemas.openxmlformats.org/officeDocument/2006/relationships" id="256" r:id="R46a53eba09e34231"/>
    <p:sldId xmlns:r="http://schemas.openxmlformats.org/officeDocument/2006/relationships" id="257" r:id="R7bda444bce52456a"/>
    <p:sldId xmlns:r="http://schemas.openxmlformats.org/officeDocument/2006/relationships" id="258" r:id="R7c5a5fcaeb074d20"/>
    <p:sldId xmlns:r="http://schemas.openxmlformats.org/officeDocument/2006/relationships" id="259" r:id="R99d79cfe1d084f2c"/>
    <p:sldId xmlns:r="http://schemas.openxmlformats.org/officeDocument/2006/relationships" id="260" r:id="Rbe2569104a51400b"/>
    <p:sldId xmlns:r="http://schemas.openxmlformats.org/officeDocument/2006/relationships" id="261" r:id="Rc891e0212fbe4f70"/>
    <p:sldId xmlns:r="http://schemas.openxmlformats.org/officeDocument/2006/relationships" id="262" r:id="Rd860e37f3f1a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eb371e99d40cc" /><Relationship Type="http://schemas.openxmlformats.org/officeDocument/2006/relationships/slide" Target="/ppt/slides/slide1.xml" Id="R46a53eba09e34231" /><Relationship Type="http://schemas.openxmlformats.org/officeDocument/2006/relationships/slide" Target="/ppt/slides/slide2.xml" Id="R7bda444bce52456a" /><Relationship Type="http://schemas.openxmlformats.org/officeDocument/2006/relationships/slide" Target="/ppt/slides/slide3.xml" Id="R7c5a5fcaeb074d20" /><Relationship Type="http://schemas.openxmlformats.org/officeDocument/2006/relationships/slide" Target="/ppt/slides/slide4.xml" Id="R99d79cfe1d084f2c" /><Relationship Type="http://schemas.openxmlformats.org/officeDocument/2006/relationships/slide" Target="/ppt/slides/slide5.xml" Id="Rbe2569104a51400b" /><Relationship Type="http://schemas.openxmlformats.org/officeDocument/2006/relationships/slide" Target="/ppt/slides/slide6.xml" Id="Rc891e0212fbe4f70" /><Relationship Type="http://schemas.openxmlformats.org/officeDocument/2006/relationships/slide" Target="/ppt/slides/slide7.xml" Id="Rd860e37f3f1a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e3411d697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3c2a5748c44ab" /><Relationship Type="http://schemas.openxmlformats.org/officeDocument/2006/relationships/theme" Target="/ppt/slideMasters/theme/theme1.xml" Id="Ra8da36e66cab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3c2a5748c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31918204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ffadf9d97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d614b9b87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0612c482c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bfdbdc0fc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0f925ab50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bfca76379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MÅLENG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MÅLENG EIENDOM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15 544 305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83 865 461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Østbuen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bjorn.ove@askimentreprenor.com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886 805 322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