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3a1b9a4d4545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752447861e438a"/>
  </p:sldMasterIdLst>
  <p:sldIdLst>
    <p:sldId xmlns:r="http://schemas.openxmlformats.org/officeDocument/2006/relationships" id="256" r:id="Re4801e03df8a4a65"/>
    <p:sldId xmlns:r="http://schemas.openxmlformats.org/officeDocument/2006/relationships" id="257" r:id="R25eb85f110954e11"/>
    <p:sldId xmlns:r="http://schemas.openxmlformats.org/officeDocument/2006/relationships" id="258" r:id="Rcf28588ff5724f4b"/>
    <p:sldId xmlns:r="http://schemas.openxmlformats.org/officeDocument/2006/relationships" id="259" r:id="R6722a7e11f8343b7"/>
    <p:sldId xmlns:r="http://schemas.openxmlformats.org/officeDocument/2006/relationships" id="260" r:id="R6453d53be3a24a16"/>
    <p:sldId xmlns:r="http://schemas.openxmlformats.org/officeDocument/2006/relationships" id="261" r:id="R0bf936bc238146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752447861e438a" /><Relationship Type="http://schemas.openxmlformats.org/officeDocument/2006/relationships/slide" Target="/ppt/slides/slide1.xml" Id="Re4801e03df8a4a65" /><Relationship Type="http://schemas.openxmlformats.org/officeDocument/2006/relationships/slide" Target="/ppt/slides/slide2.xml" Id="R25eb85f110954e11" /><Relationship Type="http://schemas.openxmlformats.org/officeDocument/2006/relationships/slide" Target="/ppt/slides/slide3.xml" Id="Rcf28588ff5724f4b" /><Relationship Type="http://schemas.openxmlformats.org/officeDocument/2006/relationships/slide" Target="/ppt/slides/slide4.xml" Id="R6722a7e11f8343b7" /><Relationship Type="http://schemas.openxmlformats.org/officeDocument/2006/relationships/slide" Target="/ppt/slides/slide5.xml" Id="R6453d53be3a24a16" /><Relationship Type="http://schemas.openxmlformats.org/officeDocument/2006/relationships/slide" Target="/ppt/slides/slide6.xml" Id="R0bf936bc238146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342605ea644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0c97827da496f" /><Relationship Type="http://schemas.openxmlformats.org/officeDocument/2006/relationships/theme" Target="/ppt/slideMasters/theme/theme1.xml" Id="Rba59ad0a77e544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e0c97827da49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3fd74aa904f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3c59d6fec45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5d51c5f5f40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567e7055a41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c1f08fd274d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08fc606fa40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REVISJON IKS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52 685 136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−3 978 362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−2 895 424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21 139 710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47 117 981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post@rogaland-revisjon.no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www.rogaland-revisjon.no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887 052 832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