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d12911c9da45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ee5957f547455f"/>
  </p:sldMasterIdLst>
  <p:sldIdLst>
    <p:sldId xmlns:r="http://schemas.openxmlformats.org/officeDocument/2006/relationships" id="256" r:id="R36934e75ae6a4dc0"/>
    <p:sldId xmlns:r="http://schemas.openxmlformats.org/officeDocument/2006/relationships" id="257" r:id="Rb0306873c81f4151"/>
    <p:sldId xmlns:r="http://schemas.openxmlformats.org/officeDocument/2006/relationships" id="258" r:id="R9df7eb251ae440af"/>
    <p:sldId xmlns:r="http://schemas.openxmlformats.org/officeDocument/2006/relationships" id="259" r:id="R536ffd9cfe8b451c"/>
    <p:sldId xmlns:r="http://schemas.openxmlformats.org/officeDocument/2006/relationships" id="260" r:id="R8498c85e505a4227"/>
    <p:sldId xmlns:r="http://schemas.openxmlformats.org/officeDocument/2006/relationships" id="261" r:id="Ra817603116ca4862"/>
    <p:sldId xmlns:r="http://schemas.openxmlformats.org/officeDocument/2006/relationships" id="262" r:id="R13884d3e4f2b4d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e5957f547455f" /><Relationship Type="http://schemas.openxmlformats.org/officeDocument/2006/relationships/slide" Target="/ppt/slides/slide1.xml" Id="R36934e75ae6a4dc0" /><Relationship Type="http://schemas.openxmlformats.org/officeDocument/2006/relationships/slide" Target="/ppt/slides/slide2.xml" Id="Rb0306873c81f4151" /><Relationship Type="http://schemas.openxmlformats.org/officeDocument/2006/relationships/slide" Target="/ppt/slides/slide3.xml" Id="R9df7eb251ae440af" /><Relationship Type="http://schemas.openxmlformats.org/officeDocument/2006/relationships/slide" Target="/ppt/slides/slide4.xml" Id="R536ffd9cfe8b451c" /><Relationship Type="http://schemas.openxmlformats.org/officeDocument/2006/relationships/slide" Target="/ppt/slides/slide5.xml" Id="R8498c85e505a4227" /><Relationship Type="http://schemas.openxmlformats.org/officeDocument/2006/relationships/slide" Target="/ppt/slides/slide6.xml" Id="Ra817603116ca4862" /><Relationship Type="http://schemas.openxmlformats.org/officeDocument/2006/relationships/slide" Target="/ppt/slides/slide7.xml" Id="R13884d3e4f2b4d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3f167eb0847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9c7ba439b42c0" /><Relationship Type="http://schemas.openxmlformats.org/officeDocument/2006/relationships/theme" Target="/ppt/slideMasters/theme/theme1.xml" Id="Rc1e6849dde1a4f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19c7ba439b42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29132440a40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2cd1f03ab42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650bbb99c48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91c082a8349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558febb0947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16d218f274c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98a0022ab41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6 100 918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STEINBAKK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leif@steinbakkrevisjon.no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887 324 832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