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8e3b67db5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d03d98f5a465a"/>
  </p:sldMasterIdLst>
  <p:sldIdLst>
    <p:sldId xmlns:r="http://schemas.openxmlformats.org/officeDocument/2006/relationships" id="256" r:id="R59e8a1f5cd004a39"/>
    <p:sldId xmlns:r="http://schemas.openxmlformats.org/officeDocument/2006/relationships" id="257" r:id="R914ccc52489949b0"/>
    <p:sldId xmlns:r="http://schemas.openxmlformats.org/officeDocument/2006/relationships" id="258" r:id="R5704b8cde334451b"/>
    <p:sldId xmlns:r="http://schemas.openxmlformats.org/officeDocument/2006/relationships" id="259" r:id="Ra54bc8a8118148e0"/>
    <p:sldId xmlns:r="http://schemas.openxmlformats.org/officeDocument/2006/relationships" id="260" r:id="R3b673b7c2cde4f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d03d98f5a465a" /><Relationship Type="http://schemas.openxmlformats.org/officeDocument/2006/relationships/slide" Target="/ppt/slides/slide1.xml" Id="R59e8a1f5cd004a39" /><Relationship Type="http://schemas.openxmlformats.org/officeDocument/2006/relationships/slide" Target="/ppt/slides/slide2.xml" Id="R914ccc52489949b0" /><Relationship Type="http://schemas.openxmlformats.org/officeDocument/2006/relationships/slide" Target="/ppt/slides/slide3.xml" Id="R5704b8cde334451b" /><Relationship Type="http://schemas.openxmlformats.org/officeDocument/2006/relationships/slide" Target="/ppt/slides/slide4.xml" Id="Ra54bc8a8118148e0" /><Relationship Type="http://schemas.openxmlformats.org/officeDocument/2006/relationships/slide" Target="/ppt/slides/slide5.xml" Id="R3b673b7c2cde4f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2ceb48c0174d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b2781d9c4cfe" /><Relationship Type="http://schemas.openxmlformats.org/officeDocument/2006/relationships/theme" Target="/ppt/slideMasters/theme/theme1.xml" Id="R17f8df6dc300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b9b2781d9c4c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1faeda979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40860a524f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166fe0c542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fe2c5efed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9a0b50d9a41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KARMØY SJØMANNSFORENING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 KARMØY SJØMANNSFORENING ble etablert [år] og holder til i Åkrehamn.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Sjøenodden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4270 Åkrehamn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887 417 822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KARMØY SJØMANNSFORENING</a:t>
            </a:r>
          </a:p>
        </p:txBody>
      </p:sp>
    </p:spTree>
  </p:cSld>
  <p:clrMapOvr>
    <a:masterClrMapping xmlns:a="http://schemas.openxmlformats.org/drawingml/2006/main"/>
  </p:clrMapOvr>
</p:sld>
</file>