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61c9b1b46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5316a8f3e4d8b"/>
  </p:sldMasterIdLst>
  <p:sldIdLst>
    <p:sldId xmlns:r="http://schemas.openxmlformats.org/officeDocument/2006/relationships" id="256" r:id="R87c95139699541d5"/>
    <p:sldId xmlns:r="http://schemas.openxmlformats.org/officeDocument/2006/relationships" id="257" r:id="R6027a0fb274d4a0d"/>
    <p:sldId xmlns:r="http://schemas.openxmlformats.org/officeDocument/2006/relationships" id="258" r:id="Rdc084b0d62f44091"/>
    <p:sldId xmlns:r="http://schemas.openxmlformats.org/officeDocument/2006/relationships" id="259" r:id="R11bf9380f1dc4b53"/>
    <p:sldId xmlns:r="http://schemas.openxmlformats.org/officeDocument/2006/relationships" id="260" r:id="Red46d005174b457f"/>
    <p:sldId xmlns:r="http://schemas.openxmlformats.org/officeDocument/2006/relationships" id="261" r:id="Red671b9e39424421"/>
    <p:sldId xmlns:r="http://schemas.openxmlformats.org/officeDocument/2006/relationships" id="262" r:id="Rdca453e276bc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5316a8f3e4d8b" /><Relationship Type="http://schemas.openxmlformats.org/officeDocument/2006/relationships/slide" Target="/ppt/slides/slide1.xml" Id="R87c95139699541d5" /><Relationship Type="http://schemas.openxmlformats.org/officeDocument/2006/relationships/slide" Target="/ppt/slides/slide2.xml" Id="R6027a0fb274d4a0d" /><Relationship Type="http://schemas.openxmlformats.org/officeDocument/2006/relationships/slide" Target="/ppt/slides/slide3.xml" Id="Rdc084b0d62f44091" /><Relationship Type="http://schemas.openxmlformats.org/officeDocument/2006/relationships/slide" Target="/ppt/slides/slide4.xml" Id="R11bf9380f1dc4b53" /><Relationship Type="http://schemas.openxmlformats.org/officeDocument/2006/relationships/slide" Target="/ppt/slides/slide5.xml" Id="Red46d005174b457f" /><Relationship Type="http://schemas.openxmlformats.org/officeDocument/2006/relationships/slide" Target="/ppt/slides/slide6.xml" Id="Red671b9e39424421" /><Relationship Type="http://schemas.openxmlformats.org/officeDocument/2006/relationships/slide" Target="/ppt/slides/slide7.xml" Id="Rdca453e276bc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b976e6ad9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1e25b07042d4" /><Relationship Type="http://schemas.openxmlformats.org/officeDocument/2006/relationships/theme" Target="/ppt/slideMasters/theme/theme1.xml" Id="R7c3c9ddaa8a8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f1e25b070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578467d9a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6d6a70f2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d6b05d0b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67a7bd43f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21d106ac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eeb6875b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65a80116e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SVERRE NÆSBØ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 NÆSBØ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