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dac541ebe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c89ca1a344032"/>
  </p:sldMasterIdLst>
  <p:sldIdLst>
    <p:sldId xmlns:r="http://schemas.openxmlformats.org/officeDocument/2006/relationships" id="256" r:id="R9b8d0b79aa9f44cc"/>
    <p:sldId xmlns:r="http://schemas.openxmlformats.org/officeDocument/2006/relationships" id="257" r:id="R314b488501d6474a"/>
    <p:sldId xmlns:r="http://schemas.openxmlformats.org/officeDocument/2006/relationships" id="258" r:id="Rf1cd66b540bb4ba3"/>
    <p:sldId xmlns:r="http://schemas.openxmlformats.org/officeDocument/2006/relationships" id="259" r:id="Rd61a6bdb4e624d33"/>
    <p:sldId xmlns:r="http://schemas.openxmlformats.org/officeDocument/2006/relationships" id="260" r:id="R7245af7e4183467d"/>
    <p:sldId xmlns:r="http://schemas.openxmlformats.org/officeDocument/2006/relationships" id="261" r:id="R98078696190949c2"/>
    <p:sldId xmlns:r="http://schemas.openxmlformats.org/officeDocument/2006/relationships" id="262" r:id="Rc22ae6a270e3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c89ca1a344032" /><Relationship Type="http://schemas.openxmlformats.org/officeDocument/2006/relationships/slide" Target="/ppt/slides/slide1.xml" Id="R9b8d0b79aa9f44cc" /><Relationship Type="http://schemas.openxmlformats.org/officeDocument/2006/relationships/slide" Target="/ppt/slides/slide2.xml" Id="R314b488501d6474a" /><Relationship Type="http://schemas.openxmlformats.org/officeDocument/2006/relationships/slide" Target="/ppt/slides/slide3.xml" Id="Rf1cd66b540bb4ba3" /><Relationship Type="http://schemas.openxmlformats.org/officeDocument/2006/relationships/slide" Target="/ppt/slides/slide4.xml" Id="Rd61a6bdb4e624d33" /><Relationship Type="http://schemas.openxmlformats.org/officeDocument/2006/relationships/slide" Target="/ppt/slides/slide5.xml" Id="R7245af7e4183467d" /><Relationship Type="http://schemas.openxmlformats.org/officeDocument/2006/relationships/slide" Target="/ppt/slides/slide6.xml" Id="R98078696190949c2" /><Relationship Type="http://schemas.openxmlformats.org/officeDocument/2006/relationships/slide" Target="/ppt/slides/slide7.xml" Id="Rc22ae6a270e3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a4d54d035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0aa48f5744aa" /><Relationship Type="http://schemas.openxmlformats.org/officeDocument/2006/relationships/theme" Target="/ppt/slideMasters/theme/theme1.xml" Id="Rcb6ba508f440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70aa48f57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95903c76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0ae30ce5c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df81ff6f0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32da1de3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1b333d45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a3a008a2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e3eb07c7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