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a0e3a60de74b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c4d138e4c848ee"/>
  </p:sldMasterIdLst>
  <p:sldIdLst>
    <p:sldId xmlns:r="http://schemas.openxmlformats.org/officeDocument/2006/relationships" id="256" r:id="R00b73e3edf384220"/>
    <p:sldId xmlns:r="http://schemas.openxmlformats.org/officeDocument/2006/relationships" id="257" r:id="R62ce03cb7198452e"/>
    <p:sldId xmlns:r="http://schemas.openxmlformats.org/officeDocument/2006/relationships" id="258" r:id="Rc8fcb5b2190742b9"/>
    <p:sldId xmlns:r="http://schemas.openxmlformats.org/officeDocument/2006/relationships" id="259" r:id="Ref6764a27a6041f5"/>
    <p:sldId xmlns:r="http://schemas.openxmlformats.org/officeDocument/2006/relationships" id="260" r:id="Rb2a66ea80719428c"/>
    <p:sldId xmlns:r="http://schemas.openxmlformats.org/officeDocument/2006/relationships" id="261" r:id="R5854f009a29d4763"/>
    <p:sldId xmlns:r="http://schemas.openxmlformats.org/officeDocument/2006/relationships" id="262" r:id="R78f82d79fd4343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4d138e4c848ee" /><Relationship Type="http://schemas.openxmlformats.org/officeDocument/2006/relationships/slide" Target="/ppt/slides/slide1.xml" Id="R00b73e3edf384220" /><Relationship Type="http://schemas.openxmlformats.org/officeDocument/2006/relationships/slide" Target="/ppt/slides/slide2.xml" Id="R62ce03cb7198452e" /><Relationship Type="http://schemas.openxmlformats.org/officeDocument/2006/relationships/slide" Target="/ppt/slides/slide3.xml" Id="Rc8fcb5b2190742b9" /><Relationship Type="http://schemas.openxmlformats.org/officeDocument/2006/relationships/slide" Target="/ppt/slides/slide4.xml" Id="Ref6764a27a6041f5" /><Relationship Type="http://schemas.openxmlformats.org/officeDocument/2006/relationships/slide" Target="/ppt/slides/slide5.xml" Id="Rb2a66ea80719428c" /><Relationship Type="http://schemas.openxmlformats.org/officeDocument/2006/relationships/slide" Target="/ppt/slides/slide6.xml" Id="R5854f009a29d4763" /><Relationship Type="http://schemas.openxmlformats.org/officeDocument/2006/relationships/slide" Target="/ppt/slides/slide7.xml" Id="R78f82d79fd4343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76ff2daea4a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785c67db441b4" /><Relationship Type="http://schemas.openxmlformats.org/officeDocument/2006/relationships/theme" Target="/ppt/slideMasters/theme/theme1.xml" Id="R5198c201e5844c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8785c67db441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2d696bff94e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59ece28b348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76adc6b4f4d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7a7ac7d8e42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a2b498c7849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af6580cfd47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6b80a964441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EMKAY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EMKAY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19 742 375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148 443 523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148 513 057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MUNTHE TRYGVE PREBEN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887 544 972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