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e7af8043d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de932321e44be"/>
  </p:sldMasterIdLst>
  <p:sldIdLst>
    <p:sldId xmlns:r="http://schemas.openxmlformats.org/officeDocument/2006/relationships" id="256" r:id="R2808f6c388294b06"/>
    <p:sldId xmlns:r="http://schemas.openxmlformats.org/officeDocument/2006/relationships" id="257" r:id="Rff76b7ad1c4048a5"/>
    <p:sldId xmlns:r="http://schemas.openxmlformats.org/officeDocument/2006/relationships" id="258" r:id="R1d547af9e12b437a"/>
    <p:sldId xmlns:r="http://schemas.openxmlformats.org/officeDocument/2006/relationships" id="259" r:id="R60991d22c0294114"/>
    <p:sldId xmlns:r="http://schemas.openxmlformats.org/officeDocument/2006/relationships" id="260" r:id="R0144740feb1546a3"/>
    <p:sldId xmlns:r="http://schemas.openxmlformats.org/officeDocument/2006/relationships" id="261" r:id="R18e9265322964f63"/>
    <p:sldId xmlns:r="http://schemas.openxmlformats.org/officeDocument/2006/relationships" id="262" r:id="Rca405e956b15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de932321e44be" /><Relationship Type="http://schemas.openxmlformats.org/officeDocument/2006/relationships/slide" Target="/ppt/slides/slide1.xml" Id="R2808f6c388294b06" /><Relationship Type="http://schemas.openxmlformats.org/officeDocument/2006/relationships/slide" Target="/ppt/slides/slide2.xml" Id="Rff76b7ad1c4048a5" /><Relationship Type="http://schemas.openxmlformats.org/officeDocument/2006/relationships/slide" Target="/ppt/slides/slide3.xml" Id="R1d547af9e12b437a" /><Relationship Type="http://schemas.openxmlformats.org/officeDocument/2006/relationships/slide" Target="/ppt/slides/slide4.xml" Id="R60991d22c0294114" /><Relationship Type="http://schemas.openxmlformats.org/officeDocument/2006/relationships/slide" Target="/ppt/slides/slide5.xml" Id="R0144740feb1546a3" /><Relationship Type="http://schemas.openxmlformats.org/officeDocument/2006/relationships/slide" Target="/ppt/slides/slide6.xml" Id="R18e9265322964f63" /><Relationship Type="http://schemas.openxmlformats.org/officeDocument/2006/relationships/slide" Target="/ppt/slides/slide7.xml" Id="Rca405e956b15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21abade6b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c53594e3c4705" /><Relationship Type="http://schemas.openxmlformats.org/officeDocument/2006/relationships/theme" Target="/ppt/slideMasters/theme/theme1.xml" Id="R8275578d9e62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5c53594e3c47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5c7c9e211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95ac6324e44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edc9eb917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79efe3cab41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724241c63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bf42babda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3b41b1e1f4d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−1 604 602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3 391 193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38 700 184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REINSLI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Ankers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887 580 642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INVEST AS</a:t>
            </a:r>
          </a:p>
        </p:txBody>
      </p:sp>
    </p:spTree>
  </p:cSld>
  <p:clrMapOvr>
    <a:masterClrMapping xmlns:a="http://schemas.openxmlformats.org/drawingml/2006/main"/>
  </p:clrMapOvr>
</p:sld>
</file>