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df2cc9934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9b7b264de4dc5"/>
  </p:sldMasterIdLst>
  <p:sldIdLst>
    <p:sldId xmlns:r="http://schemas.openxmlformats.org/officeDocument/2006/relationships" id="256" r:id="R85f2938647c64dd4"/>
    <p:sldId xmlns:r="http://schemas.openxmlformats.org/officeDocument/2006/relationships" id="257" r:id="R7b757a1f74274cd1"/>
    <p:sldId xmlns:r="http://schemas.openxmlformats.org/officeDocument/2006/relationships" id="258" r:id="R119a06182ff74e34"/>
    <p:sldId xmlns:r="http://schemas.openxmlformats.org/officeDocument/2006/relationships" id="259" r:id="R6f9665798a73487c"/>
    <p:sldId xmlns:r="http://schemas.openxmlformats.org/officeDocument/2006/relationships" id="260" r:id="R25e794cfc3614b83"/>
    <p:sldId xmlns:r="http://schemas.openxmlformats.org/officeDocument/2006/relationships" id="261" r:id="R75a991e0611542ad"/>
    <p:sldId xmlns:r="http://schemas.openxmlformats.org/officeDocument/2006/relationships" id="262" r:id="Rc481bdb7656a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9b7b264de4dc5" /><Relationship Type="http://schemas.openxmlformats.org/officeDocument/2006/relationships/slide" Target="/ppt/slides/slide1.xml" Id="R85f2938647c64dd4" /><Relationship Type="http://schemas.openxmlformats.org/officeDocument/2006/relationships/slide" Target="/ppt/slides/slide2.xml" Id="R7b757a1f74274cd1" /><Relationship Type="http://schemas.openxmlformats.org/officeDocument/2006/relationships/slide" Target="/ppt/slides/slide3.xml" Id="R119a06182ff74e34" /><Relationship Type="http://schemas.openxmlformats.org/officeDocument/2006/relationships/slide" Target="/ppt/slides/slide4.xml" Id="R6f9665798a73487c" /><Relationship Type="http://schemas.openxmlformats.org/officeDocument/2006/relationships/slide" Target="/ppt/slides/slide5.xml" Id="R25e794cfc3614b83" /><Relationship Type="http://schemas.openxmlformats.org/officeDocument/2006/relationships/slide" Target="/ppt/slides/slide6.xml" Id="R75a991e0611542ad" /><Relationship Type="http://schemas.openxmlformats.org/officeDocument/2006/relationships/slide" Target="/ppt/slides/slide7.xml" Id="Rc481bdb7656a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91eab31a0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af83cb214108" /><Relationship Type="http://schemas.openxmlformats.org/officeDocument/2006/relationships/theme" Target="/ppt/slideMasters/theme/theme1.xml" Id="Rf7a168801697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1af83cb21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4cd0b0a4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a7d7b71d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28deabf5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b7cc8084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47908c86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6832a5cf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d8ab5fb9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JAN SIGURD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