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95607c9814e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afcc4660140a6"/>
  </p:sldMasterIdLst>
  <p:sldIdLst>
    <p:sldId xmlns:r="http://schemas.openxmlformats.org/officeDocument/2006/relationships" id="256" r:id="R7aec987499024770"/>
    <p:sldId xmlns:r="http://schemas.openxmlformats.org/officeDocument/2006/relationships" id="257" r:id="R3f6a7a0367774204"/>
    <p:sldId xmlns:r="http://schemas.openxmlformats.org/officeDocument/2006/relationships" id="258" r:id="Rd5bd7f8849e44f28"/>
    <p:sldId xmlns:r="http://schemas.openxmlformats.org/officeDocument/2006/relationships" id="259" r:id="R9c6f7a7bb37540a4"/>
    <p:sldId xmlns:r="http://schemas.openxmlformats.org/officeDocument/2006/relationships" id="260" r:id="R4a195c33475747fc"/>
    <p:sldId xmlns:r="http://schemas.openxmlformats.org/officeDocument/2006/relationships" id="261" r:id="R659e5610a415479c"/>
    <p:sldId xmlns:r="http://schemas.openxmlformats.org/officeDocument/2006/relationships" id="262" r:id="Rb0a7d5911bb744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afcc4660140a6" /><Relationship Type="http://schemas.openxmlformats.org/officeDocument/2006/relationships/slide" Target="/ppt/slides/slide1.xml" Id="R7aec987499024770" /><Relationship Type="http://schemas.openxmlformats.org/officeDocument/2006/relationships/slide" Target="/ppt/slides/slide2.xml" Id="R3f6a7a0367774204" /><Relationship Type="http://schemas.openxmlformats.org/officeDocument/2006/relationships/slide" Target="/ppt/slides/slide3.xml" Id="Rd5bd7f8849e44f28" /><Relationship Type="http://schemas.openxmlformats.org/officeDocument/2006/relationships/slide" Target="/ppt/slides/slide4.xml" Id="R9c6f7a7bb37540a4" /><Relationship Type="http://schemas.openxmlformats.org/officeDocument/2006/relationships/slide" Target="/ppt/slides/slide5.xml" Id="R4a195c33475747fc" /><Relationship Type="http://schemas.openxmlformats.org/officeDocument/2006/relationships/slide" Target="/ppt/slides/slide6.xml" Id="R659e5610a415479c" /><Relationship Type="http://schemas.openxmlformats.org/officeDocument/2006/relationships/slide" Target="/ppt/slides/slide7.xml" Id="Rb0a7d5911bb744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0cf5238c142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e179e33244232" /><Relationship Type="http://schemas.openxmlformats.org/officeDocument/2006/relationships/theme" Target="/ppt/slideMasters/theme/theme1.xml" Id="R7fbf7408b4d543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5e179e332442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2bfbfdfc043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6e632b8444f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5aa9641a64f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c03b1ec1b42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a53778b27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536e24ce742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dfb5b4bf54c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PROSJEKT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PROSJEKT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PROSJEKT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PROSJEKT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PROSJEKT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PROSJEKT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7 404 512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7 342 684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7 713 749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111 675 276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136 366 832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PROSJEKT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PEDER FOSSUM  –  50,8 %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MAJAINCO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MARCUSINCO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MATHINCO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PEDER FOSSUM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PROSJEKT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887 655 502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PROSJEKT HOLDING AS</a:t>
            </a:r>
          </a:p>
        </p:txBody>
      </p:sp>
    </p:spTree>
  </p:cSld>
  <p:clrMapOvr>
    <a:masterClrMapping xmlns:a="http://schemas.openxmlformats.org/drawingml/2006/main"/>
  </p:clrMapOvr>
</p:sld>
</file>