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585fc0137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6e7654fbe4612"/>
  </p:sldMasterIdLst>
  <p:sldIdLst>
    <p:sldId xmlns:r="http://schemas.openxmlformats.org/officeDocument/2006/relationships" id="256" r:id="R7247226677f74de2"/>
    <p:sldId xmlns:r="http://schemas.openxmlformats.org/officeDocument/2006/relationships" id="257" r:id="Rca586eaf49384073"/>
    <p:sldId xmlns:r="http://schemas.openxmlformats.org/officeDocument/2006/relationships" id="258" r:id="R8aa2b7e1a24c4e2b"/>
    <p:sldId xmlns:r="http://schemas.openxmlformats.org/officeDocument/2006/relationships" id="259" r:id="Rf3113e9463ea4c1d"/>
    <p:sldId xmlns:r="http://schemas.openxmlformats.org/officeDocument/2006/relationships" id="260" r:id="R07d81703eaae4516"/>
    <p:sldId xmlns:r="http://schemas.openxmlformats.org/officeDocument/2006/relationships" id="261" r:id="R039bad32c8234390"/>
    <p:sldId xmlns:r="http://schemas.openxmlformats.org/officeDocument/2006/relationships" id="262" r:id="R30f76ca1c0d6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6e7654fbe4612" /><Relationship Type="http://schemas.openxmlformats.org/officeDocument/2006/relationships/slide" Target="/ppt/slides/slide1.xml" Id="R7247226677f74de2" /><Relationship Type="http://schemas.openxmlformats.org/officeDocument/2006/relationships/slide" Target="/ppt/slides/slide2.xml" Id="Rca586eaf49384073" /><Relationship Type="http://schemas.openxmlformats.org/officeDocument/2006/relationships/slide" Target="/ppt/slides/slide3.xml" Id="R8aa2b7e1a24c4e2b" /><Relationship Type="http://schemas.openxmlformats.org/officeDocument/2006/relationships/slide" Target="/ppt/slides/slide4.xml" Id="Rf3113e9463ea4c1d" /><Relationship Type="http://schemas.openxmlformats.org/officeDocument/2006/relationships/slide" Target="/ppt/slides/slide5.xml" Id="R07d81703eaae4516" /><Relationship Type="http://schemas.openxmlformats.org/officeDocument/2006/relationships/slide" Target="/ppt/slides/slide6.xml" Id="R039bad32c8234390" /><Relationship Type="http://schemas.openxmlformats.org/officeDocument/2006/relationships/slide" Target="/ppt/slides/slide7.xml" Id="R30f76ca1c0d6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6e8bd7563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bc4ee0a39432a" /><Relationship Type="http://schemas.openxmlformats.org/officeDocument/2006/relationships/theme" Target="/ppt/slideMasters/theme/theme1.xml" Id="R53215630ddf8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bc4ee0a39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88ffe8d5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63c949ce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b176bd28c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e78928d9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28ea0140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a0f7b8c6f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3aa420acd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58 176 402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60 162 542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RAGNHILD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887 744 742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KAPUM AS</a:t>
            </a:r>
          </a:p>
        </p:txBody>
      </p:sp>
    </p:spTree>
  </p:cSld>
  <p:clrMapOvr>
    <a:masterClrMapping xmlns:a="http://schemas.openxmlformats.org/drawingml/2006/main"/>
  </p:clrMapOvr>
</p:sld>
</file>