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27021ba3948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ab5b526b74c12"/>
  </p:sldMasterIdLst>
  <p:sldIdLst>
    <p:sldId xmlns:r="http://schemas.openxmlformats.org/officeDocument/2006/relationships" id="256" r:id="Rdb9e333277c147d3"/>
    <p:sldId xmlns:r="http://schemas.openxmlformats.org/officeDocument/2006/relationships" id="257" r:id="R79d1ab924d9b4c2c"/>
    <p:sldId xmlns:r="http://schemas.openxmlformats.org/officeDocument/2006/relationships" id="258" r:id="R2aa7e6268b1945d5"/>
    <p:sldId xmlns:r="http://schemas.openxmlformats.org/officeDocument/2006/relationships" id="259" r:id="R76064511ecab4f25"/>
    <p:sldId xmlns:r="http://schemas.openxmlformats.org/officeDocument/2006/relationships" id="260" r:id="R17f97b82ca7e49b2"/>
    <p:sldId xmlns:r="http://schemas.openxmlformats.org/officeDocument/2006/relationships" id="261" r:id="Rd8536f8a7c48459c"/>
    <p:sldId xmlns:r="http://schemas.openxmlformats.org/officeDocument/2006/relationships" id="262" r:id="R98408889fecf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ab5b526b74c12" /><Relationship Type="http://schemas.openxmlformats.org/officeDocument/2006/relationships/slide" Target="/ppt/slides/slide1.xml" Id="Rdb9e333277c147d3" /><Relationship Type="http://schemas.openxmlformats.org/officeDocument/2006/relationships/slide" Target="/ppt/slides/slide2.xml" Id="R79d1ab924d9b4c2c" /><Relationship Type="http://schemas.openxmlformats.org/officeDocument/2006/relationships/slide" Target="/ppt/slides/slide3.xml" Id="R2aa7e6268b1945d5" /><Relationship Type="http://schemas.openxmlformats.org/officeDocument/2006/relationships/slide" Target="/ppt/slides/slide4.xml" Id="R76064511ecab4f25" /><Relationship Type="http://schemas.openxmlformats.org/officeDocument/2006/relationships/slide" Target="/ppt/slides/slide5.xml" Id="R17f97b82ca7e49b2" /><Relationship Type="http://schemas.openxmlformats.org/officeDocument/2006/relationships/slide" Target="/ppt/slides/slide6.xml" Id="Rd8536f8a7c48459c" /><Relationship Type="http://schemas.openxmlformats.org/officeDocument/2006/relationships/slide" Target="/ppt/slides/slide7.xml" Id="R98408889fecf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4dc977e62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54f91dab144c8" /><Relationship Type="http://schemas.openxmlformats.org/officeDocument/2006/relationships/theme" Target="/ppt/slideMasters/theme/theme1.xml" Id="R0bce04163234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54f91dab1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d70f76ec6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fd0e72ad4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55eb286e3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e0d1f0afd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88dc656ae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2373f9d0248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4590597d447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7 589 496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7 720 092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 KARL JAKOB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KRISTIN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TORILL HAUGERUD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888 023 852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