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41804a035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e7d2ba54b4c93"/>
  </p:sldMasterIdLst>
  <p:sldIdLst>
    <p:sldId xmlns:r="http://schemas.openxmlformats.org/officeDocument/2006/relationships" id="256" r:id="Rd2349d98b3e945d7"/>
    <p:sldId xmlns:r="http://schemas.openxmlformats.org/officeDocument/2006/relationships" id="257" r:id="Rb534d3b640df4655"/>
    <p:sldId xmlns:r="http://schemas.openxmlformats.org/officeDocument/2006/relationships" id="258" r:id="R0bd0bb2aa5f14429"/>
    <p:sldId xmlns:r="http://schemas.openxmlformats.org/officeDocument/2006/relationships" id="259" r:id="R70952dadbf384514"/>
    <p:sldId xmlns:r="http://schemas.openxmlformats.org/officeDocument/2006/relationships" id="260" r:id="R18c70fdee73948e9"/>
    <p:sldId xmlns:r="http://schemas.openxmlformats.org/officeDocument/2006/relationships" id="261" r:id="R0ef0c35592964165"/>
    <p:sldId xmlns:r="http://schemas.openxmlformats.org/officeDocument/2006/relationships" id="262" r:id="R18db74850fcb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e7d2ba54b4c93" /><Relationship Type="http://schemas.openxmlformats.org/officeDocument/2006/relationships/slide" Target="/ppt/slides/slide1.xml" Id="Rd2349d98b3e945d7" /><Relationship Type="http://schemas.openxmlformats.org/officeDocument/2006/relationships/slide" Target="/ppt/slides/slide2.xml" Id="Rb534d3b640df4655" /><Relationship Type="http://schemas.openxmlformats.org/officeDocument/2006/relationships/slide" Target="/ppt/slides/slide3.xml" Id="R0bd0bb2aa5f14429" /><Relationship Type="http://schemas.openxmlformats.org/officeDocument/2006/relationships/slide" Target="/ppt/slides/slide4.xml" Id="R70952dadbf384514" /><Relationship Type="http://schemas.openxmlformats.org/officeDocument/2006/relationships/slide" Target="/ppt/slides/slide5.xml" Id="R18c70fdee73948e9" /><Relationship Type="http://schemas.openxmlformats.org/officeDocument/2006/relationships/slide" Target="/ppt/slides/slide6.xml" Id="R0ef0c35592964165" /><Relationship Type="http://schemas.openxmlformats.org/officeDocument/2006/relationships/slide" Target="/ppt/slides/slide7.xml" Id="R18db74850fcb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3eff007fd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5eeea47c4265" /><Relationship Type="http://schemas.openxmlformats.org/officeDocument/2006/relationships/theme" Target="/ppt/slideMasters/theme/theme1.xml" Id="R1ec3deeae82a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b5eeea47c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bb00917c5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30de94dc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061c6893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26adedfc46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9abe936b4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6588fde7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fb46fead9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