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6d75ad873146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e83bcdf20848fa"/>
  </p:sldMasterIdLst>
  <p:sldIdLst>
    <p:sldId xmlns:r="http://schemas.openxmlformats.org/officeDocument/2006/relationships" id="256" r:id="R4e531c846f514436"/>
    <p:sldId xmlns:r="http://schemas.openxmlformats.org/officeDocument/2006/relationships" id="257" r:id="Rcba5c1a19b5d4918"/>
    <p:sldId xmlns:r="http://schemas.openxmlformats.org/officeDocument/2006/relationships" id="258" r:id="R83b439d3b7994fd4"/>
    <p:sldId xmlns:r="http://schemas.openxmlformats.org/officeDocument/2006/relationships" id="259" r:id="R5d140a62b9304d36"/>
    <p:sldId xmlns:r="http://schemas.openxmlformats.org/officeDocument/2006/relationships" id="260" r:id="R6432c79eb50443fe"/>
    <p:sldId xmlns:r="http://schemas.openxmlformats.org/officeDocument/2006/relationships" id="261" r:id="R9f3af6d3a9a940f0"/>
    <p:sldId xmlns:r="http://schemas.openxmlformats.org/officeDocument/2006/relationships" id="262" r:id="Ra7e03868c7bb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83bcdf20848fa" /><Relationship Type="http://schemas.openxmlformats.org/officeDocument/2006/relationships/slide" Target="/ppt/slides/slide1.xml" Id="R4e531c846f514436" /><Relationship Type="http://schemas.openxmlformats.org/officeDocument/2006/relationships/slide" Target="/ppt/slides/slide2.xml" Id="Rcba5c1a19b5d4918" /><Relationship Type="http://schemas.openxmlformats.org/officeDocument/2006/relationships/slide" Target="/ppt/slides/slide3.xml" Id="R83b439d3b7994fd4" /><Relationship Type="http://schemas.openxmlformats.org/officeDocument/2006/relationships/slide" Target="/ppt/slides/slide4.xml" Id="R5d140a62b9304d36" /><Relationship Type="http://schemas.openxmlformats.org/officeDocument/2006/relationships/slide" Target="/ppt/slides/slide5.xml" Id="R6432c79eb50443fe" /><Relationship Type="http://schemas.openxmlformats.org/officeDocument/2006/relationships/slide" Target="/ppt/slides/slide6.xml" Id="R9f3af6d3a9a940f0" /><Relationship Type="http://schemas.openxmlformats.org/officeDocument/2006/relationships/slide" Target="/ppt/slides/slide7.xml" Id="Ra7e03868c7bb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60180a218d44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341a1111145a0" /><Relationship Type="http://schemas.openxmlformats.org/officeDocument/2006/relationships/theme" Target="/ppt/slideMasters/theme/theme1.xml" Id="R1d3cf2da6949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341a1111145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8334e592045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dba82fe6f4e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b8ee3381449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f3e362bf943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ce260437c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5167a9a93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756d50b9348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