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8ed337286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80fd8bed84020"/>
  </p:sldMasterIdLst>
  <p:sldIdLst>
    <p:sldId xmlns:r="http://schemas.openxmlformats.org/officeDocument/2006/relationships" id="256" r:id="Rf106de1620404fc9"/>
    <p:sldId xmlns:r="http://schemas.openxmlformats.org/officeDocument/2006/relationships" id="257" r:id="R17b93aa59434458d"/>
    <p:sldId xmlns:r="http://schemas.openxmlformats.org/officeDocument/2006/relationships" id="258" r:id="R88c0f781431b440f"/>
    <p:sldId xmlns:r="http://schemas.openxmlformats.org/officeDocument/2006/relationships" id="259" r:id="Rc2e47f0b592d42df"/>
    <p:sldId xmlns:r="http://schemas.openxmlformats.org/officeDocument/2006/relationships" id="260" r:id="R16e251cb57ba4922"/>
    <p:sldId xmlns:r="http://schemas.openxmlformats.org/officeDocument/2006/relationships" id="261" r:id="R363dc9956aa94926"/>
    <p:sldId xmlns:r="http://schemas.openxmlformats.org/officeDocument/2006/relationships" id="262" r:id="Ra0e47107c5d5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80fd8bed84020" /><Relationship Type="http://schemas.openxmlformats.org/officeDocument/2006/relationships/slide" Target="/ppt/slides/slide1.xml" Id="Rf106de1620404fc9" /><Relationship Type="http://schemas.openxmlformats.org/officeDocument/2006/relationships/slide" Target="/ppt/slides/slide2.xml" Id="R17b93aa59434458d" /><Relationship Type="http://schemas.openxmlformats.org/officeDocument/2006/relationships/slide" Target="/ppt/slides/slide3.xml" Id="R88c0f781431b440f" /><Relationship Type="http://schemas.openxmlformats.org/officeDocument/2006/relationships/slide" Target="/ppt/slides/slide4.xml" Id="Rc2e47f0b592d42df" /><Relationship Type="http://schemas.openxmlformats.org/officeDocument/2006/relationships/slide" Target="/ppt/slides/slide5.xml" Id="R16e251cb57ba4922" /><Relationship Type="http://schemas.openxmlformats.org/officeDocument/2006/relationships/slide" Target="/ppt/slides/slide6.xml" Id="R363dc9956aa94926" /><Relationship Type="http://schemas.openxmlformats.org/officeDocument/2006/relationships/slide" Target="/ppt/slides/slide7.xml" Id="Ra0e47107c5d5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c6d681f42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531ddc42403e" /><Relationship Type="http://schemas.openxmlformats.org/officeDocument/2006/relationships/theme" Target="/ppt/slideMasters/theme/theme1.xml" Id="R1486db30ec64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8531ddc42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cb56a5eb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677625e6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6bab3095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246de5b6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f9745069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e22fad15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230d91ad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TRANSPORT OG TERMINAL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154 483 779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BJARNE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ROY VEGARD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HÅVARD LUNDSENG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