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1b6863583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6fbc0aa7e424f"/>
  </p:sldMasterIdLst>
  <p:sldIdLst>
    <p:sldId xmlns:r="http://schemas.openxmlformats.org/officeDocument/2006/relationships" id="256" r:id="R1b23014c55ca49e9"/>
    <p:sldId xmlns:r="http://schemas.openxmlformats.org/officeDocument/2006/relationships" id="257" r:id="R66db6759fcde4b7f"/>
    <p:sldId xmlns:r="http://schemas.openxmlformats.org/officeDocument/2006/relationships" id="258" r:id="R08d2f6dd22384b92"/>
    <p:sldId xmlns:r="http://schemas.openxmlformats.org/officeDocument/2006/relationships" id="259" r:id="R4ede7239149d4c44"/>
    <p:sldId xmlns:r="http://schemas.openxmlformats.org/officeDocument/2006/relationships" id="260" r:id="R2b3af102cea14bc3"/>
    <p:sldId xmlns:r="http://schemas.openxmlformats.org/officeDocument/2006/relationships" id="261" r:id="R19141a73689643a4"/>
    <p:sldId xmlns:r="http://schemas.openxmlformats.org/officeDocument/2006/relationships" id="262" r:id="Rf32d35e69e6e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6fbc0aa7e424f" /><Relationship Type="http://schemas.openxmlformats.org/officeDocument/2006/relationships/slide" Target="/ppt/slides/slide1.xml" Id="R1b23014c55ca49e9" /><Relationship Type="http://schemas.openxmlformats.org/officeDocument/2006/relationships/slide" Target="/ppt/slides/slide2.xml" Id="R66db6759fcde4b7f" /><Relationship Type="http://schemas.openxmlformats.org/officeDocument/2006/relationships/slide" Target="/ppt/slides/slide3.xml" Id="R08d2f6dd22384b92" /><Relationship Type="http://schemas.openxmlformats.org/officeDocument/2006/relationships/slide" Target="/ppt/slides/slide4.xml" Id="R4ede7239149d4c44" /><Relationship Type="http://schemas.openxmlformats.org/officeDocument/2006/relationships/slide" Target="/ppt/slides/slide5.xml" Id="R2b3af102cea14bc3" /><Relationship Type="http://schemas.openxmlformats.org/officeDocument/2006/relationships/slide" Target="/ppt/slides/slide6.xml" Id="R19141a73689643a4" /><Relationship Type="http://schemas.openxmlformats.org/officeDocument/2006/relationships/slide" Target="/ppt/slides/slide7.xml" Id="Rf32d35e69e6e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e41ed89b84a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5105e5894280" /><Relationship Type="http://schemas.openxmlformats.org/officeDocument/2006/relationships/theme" Target="/ppt/slideMasters/theme/theme1.xml" Id="Rf80e87ef375343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55105e589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3d46fe58d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bc5eed87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ed6ba04540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455b34ea3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d17ccd774c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35c6f5566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99212a87f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