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1d7137033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f421ef135840aa"/>
  </p:sldMasterIdLst>
  <p:sldIdLst>
    <p:sldId xmlns:r="http://schemas.openxmlformats.org/officeDocument/2006/relationships" id="256" r:id="R5a9af8434cbc455f"/>
    <p:sldId xmlns:r="http://schemas.openxmlformats.org/officeDocument/2006/relationships" id="257" r:id="R3e50b42a2c7141a9"/>
    <p:sldId xmlns:r="http://schemas.openxmlformats.org/officeDocument/2006/relationships" id="258" r:id="R1578900f8a6646e0"/>
    <p:sldId xmlns:r="http://schemas.openxmlformats.org/officeDocument/2006/relationships" id="259" r:id="Raa76eaf36d8d4b87"/>
    <p:sldId xmlns:r="http://schemas.openxmlformats.org/officeDocument/2006/relationships" id="260" r:id="R392faadf88274e24"/>
    <p:sldId xmlns:r="http://schemas.openxmlformats.org/officeDocument/2006/relationships" id="261" r:id="R85205057d50c45b0"/>
    <p:sldId xmlns:r="http://schemas.openxmlformats.org/officeDocument/2006/relationships" id="262" r:id="R0bbddb89f27a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421ef135840aa" /><Relationship Type="http://schemas.openxmlformats.org/officeDocument/2006/relationships/slide" Target="/ppt/slides/slide1.xml" Id="R5a9af8434cbc455f" /><Relationship Type="http://schemas.openxmlformats.org/officeDocument/2006/relationships/slide" Target="/ppt/slides/slide2.xml" Id="R3e50b42a2c7141a9" /><Relationship Type="http://schemas.openxmlformats.org/officeDocument/2006/relationships/slide" Target="/ppt/slides/slide3.xml" Id="R1578900f8a6646e0" /><Relationship Type="http://schemas.openxmlformats.org/officeDocument/2006/relationships/slide" Target="/ppt/slides/slide4.xml" Id="Raa76eaf36d8d4b87" /><Relationship Type="http://schemas.openxmlformats.org/officeDocument/2006/relationships/slide" Target="/ppt/slides/slide5.xml" Id="R392faadf88274e24" /><Relationship Type="http://schemas.openxmlformats.org/officeDocument/2006/relationships/slide" Target="/ppt/slides/slide6.xml" Id="R85205057d50c45b0" /><Relationship Type="http://schemas.openxmlformats.org/officeDocument/2006/relationships/slide" Target="/ppt/slides/slide7.xml" Id="R0bbddb89f27a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9dd3e91db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242c10f744ecf" /><Relationship Type="http://schemas.openxmlformats.org/officeDocument/2006/relationships/theme" Target="/ppt/slideMasters/theme/theme1.xml" Id="Rd1c1b5c7b57c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242c10f744e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557b04003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0b468a22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8984b3d3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d53209186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adf112d5e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460347621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f86ad30af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23 479 968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33 697 864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BJØRNAR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SIV ANNE KILDAHL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Byfogd Paus gate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51 92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post@fortunaraadgivning.no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888 300 422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