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3860eaf6b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b1d4513314257"/>
  </p:sldMasterIdLst>
  <p:sldIdLst>
    <p:sldId xmlns:r="http://schemas.openxmlformats.org/officeDocument/2006/relationships" id="256" r:id="Ra52af0e31fd4473e"/>
    <p:sldId xmlns:r="http://schemas.openxmlformats.org/officeDocument/2006/relationships" id="257" r:id="Rcbc31469259d4d68"/>
    <p:sldId xmlns:r="http://schemas.openxmlformats.org/officeDocument/2006/relationships" id="258" r:id="R269b3e46b87946da"/>
    <p:sldId xmlns:r="http://schemas.openxmlformats.org/officeDocument/2006/relationships" id="259" r:id="Rec0f7238d10d44b5"/>
    <p:sldId xmlns:r="http://schemas.openxmlformats.org/officeDocument/2006/relationships" id="260" r:id="R31e88a76cd9c44d9"/>
    <p:sldId xmlns:r="http://schemas.openxmlformats.org/officeDocument/2006/relationships" id="261" r:id="R7d8e30d65def48ea"/>
    <p:sldId xmlns:r="http://schemas.openxmlformats.org/officeDocument/2006/relationships" id="262" r:id="R39af22fc28e0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b1d4513314257" /><Relationship Type="http://schemas.openxmlformats.org/officeDocument/2006/relationships/slide" Target="/ppt/slides/slide1.xml" Id="Ra52af0e31fd4473e" /><Relationship Type="http://schemas.openxmlformats.org/officeDocument/2006/relationships/slide" Target="/ppt/slides/slide2.xml" Id="Rcbc31469259d4d68" /><Relationship Type="http://schemas.openxmlformats.org/officeDocument/2006/relationships/slide" Target="/ppt/slides/slide3.xml" Id="R269b3e46b87946da" /><Relationship Type="http://schemas.openxmlformats.org/officeDocument/2006/relationships/slide" Target="/ppt/slides/slide4.xml" Id="Rec0f7238d10d44b5" /><Relationship Type="http://schemas.openxmlformats.org/officeDocument/2006/relationships/slide" Target="/ppt/slides/slide5.xml" Id="R31e88a76cd9c44d9" /><Relationship Type="http://schemas.openxmlformats.org/officeDocument/2006/relationships/slide" Target="/ppt/slides/slide6.xml" Id="R7d8e30d65def48ea" /><Relationship Type="http://schemas.openxmlformats.org/officeDocument/2006/relationships/slide" Target="/ppt/slides/slide7.xml" Id="R39af22fc28e0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c487f702b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e1392a364b3d" /><Relationship Type="http://schemas.openxmlformats.org/officeDocument/2006/relationships/theme" Target="/ppt/slideMasters/theme/theme1.xml" Id="R4e8a9723f9c0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6e1392a36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daa81ef9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3051e52f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99ff3781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e4aede00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3dd818bd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f80500e0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472742ac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28 538 001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CHRISTIAN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pal@takstogbyggkontroll.no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888 556 362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