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e62334c0d94e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3f4c69fc8c4300"/>
  </p:sldMasterIdLst>
  <p:sldIdLst>
    <p:sldId xmlns:r="http://schemas.openxmlformats.org/officeDocument/2006/relationships" id="256" r:id="R1e7a13fc105c4efa"/>
    <p:sldId xmlns:r="http://schemas.openxmlformats.org/officeDocument/2006/relationships" id="257" r:id="R0faec78d69444c84"/>
    <p:sldId xmlns:r="http://schemas.openxmlformats.org/officeDocument/2006/relationships" id="258" r:id="R11cf4e9cf28a4b39"/>
    <p:sldId xmlns:r="http://schemas.openxmlformats.org/officeDocument/2006/relationships" id="259" r:id="R6955f0c4807b49e7"/>
    <p:sldId xmlns:r="http://schemas.openxmlformats.org/officeDocument/2006/relationships" id="260" r:id="R06e5ef66c31d4e68"/>
    <p:sldId xmlns:r="http://schemas.openxmlformats.org/officeDocument/2006/relationships" id="261" r:id="R930a264656ec4973"/>
    <p:sldId xmlns:r="http://schemas.openxmlformats.org/officeDocument/2006/relationships" id="262" r:id="Rb4c1084216d645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f4c69fc8c4300" /><Relationship Type="http://schemas.openxmlformats.org/officeDocument/2006/relationships/slide" Target="/ppt/slides/slide1.xml" Id="R1e7a13fc105c4efa" /><Relationship Type="http://schemas.openxmlformats.org/officeDocument/2006/relationships/slide" Target="/ppt/slides/slide2.xml" Id="R0faec78d69444c84" /><Relationship Type="http://schemas.openxmlformats.org/officeDocument/2006/relationships/slide" Target="/ppt/slides/slide3.xml" Id="R11cf4e9cf28a4b39" /><Relationship Type="http://schemas.openxmlformats.org/officeDocument/2006/relationships/slide" Target="/ppt/slides/slide4.xml" Id="R6955f0c4807b49e7" /><Relationship Type="http://schemas.openxmlformats.org/officeDocument/2006/relationships/slide" Target="/ppt/slides/slide5.xml" Id="R06e5ef66c31d4e68" /><Relationship Type="http://schemas.openxmlformats.org/officeDocument/2006/relationships/slide" Target="/ppt/slides/slide6.xml" Id="R930a264656ec4973" /><Relationship Type="http://schemas.openxmlformats.org/officeDocument/2006/relationships/slide" Target="/ppt/slides/slide7.xml" Id="Rb4c1084216d645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0d619dec545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85a68cf644d67" /><Relationship Type="http://schemas.openxmlformats.org/officeDocument/2006/relationships/theme" Target="/ppt/slideMasters/theme/theme1.xml" Id="R6ca05199e00741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085a68cf644d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6e0d2ff0046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349c1caf3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097b9086a47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2ae37b4e5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fc4fa60734a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4cc924f1a4e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0a2af0f6b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MANAGEMENT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21 801 505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108 017 443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131 910 336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AKSEL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888 623 892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